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7" r:id="rId5"/>
    <p:sldId id="260" r:id="rId6"/>
    <p:sldId id="268" r:id="rId7"/>
    <p:sldId id="280" r:id="rId8"/>
    <p:sldId id="281" r:id="rId9"/>
    <p:sldId id="282" r:id="rId10"/>
    <p:sldId id="283" r:id="rId11"/>
    <p:sldId id="284" r:id="rId12"/>
    <p:sldId id="261" r:id="rId13"/>
    <p:sldId id="270" r:id="rId14"/>
    <p:sldId id="294" r:id="rId15"/>
    <p:sldId id="262" r:id="rId16"/>
    <p:sldId id="272" r:id="rId17"/>
    <p:sldId id="273" r:id="rId18"/>
    <p:sldId id="263" r:id="rId19"/>
    <p:sldId id="291" r:id="rId20"/>
    <p:sldId id="290" r:id="rId21"/>
    <p:sldId id="299" r:id="rId22"/>
    <p:sldId id="301" r:id="rId23"/>
    <p:sldId id="302" r:id="rId24"/>
    <p:sldId id="293" r:id="rId25"/>
    <p:sldId id="264" r:id="rId26"/>
    <p:sldId id="298" r:id="rId27"/>
    <p:sldId id="26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F1C8"/>
    <a:srgbClr val="53CACC"/>
    <a:srgbClr val="58CAB0"/>
    <a:srgbClr val="0A7B5A"/>
    <a:srgbClr val="054433"/>
    <a:srgbClr val="05382A"/>
    <a:srgbClr val="4ECCA9"/>
    <a:srgbClr val="51D4AF"/>
    <a:srgbClr val="0DB586"/>
    <a:srgbClr val="A1D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7"/>
    <p:restoredTop sz="94674"/>
  </p:normalViewPr>
  <p:slideViewPr>
    <p:cSldViewPr snapToGrid="0" snapToObjects="1">
      <p:cViewPr>
        <p:scale>
          <a:sx n="110" d="100"/>
          <a:sy n="110" d="100"/>
        </p:scale>
        <p:origin x="16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791596-892B-4F7C-A698-83D800CC04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7EB57-44D0-48E3-82C6-BB85BEE9E2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- </a:t>
          </a:r>
          <a:r>
            <a:rPr lang="en-US" sz="2000" dirty="0" err="1"/>
            <a:t>easyMoney</a:t>
          </a:r>
          <a:r>
            <a:rPr lang="en-US" sz="2000" dirty="0"/>
            <a:t>: </a:t>
          </a:r>
          <a:r>
            <a:rPr lang="en-US" sz="2000" dirty="0" err="1"/>
            <a:t>plataforma</a:t>
          </a:r>
          <a:r>
            <a:rPr lang="en-US" sz="2000" dirty="0"/>
            <a:t> de </a:t>
          </a:r>
          <a:r>
            <a:rPr lang="en-US" sz="2000" dirty="0" err="1"/>
            <a:t>productos</a:t>
          </a:r>
          <a:r>
            <a:rPr lang="en-US" sz="2000" dirty="0"/>
            <a:t> </a:t>
          </a:r>
          <a:r>
            <a:rPr lang="en-US" sz="2000" dirty="0" err="1"/>
            <a:t>financieros</a:t>
          </a:r>
          <a:endParaRPr lang="en-US" sz="2000" dirty="0"/>
        </a:p>
      </dgm:t>
    </dgm:pt>
    <dgm:pt modelId="{5B2730C8-EC3E-4468-8DD2-AD2CBFBA734D}" type="parTrans" cxnId="{D2F3FE2D-6D80-4953-82F4-3FE8FEBC2786}">
      <dgm:prSet/>
      <dgm:spPr/>
      <dgm:t>
        <a:bodyPr/>
        <a:lstStyle/>
        <a:p>
          <a:endParaRPr lang="en-US"/>
        </a:p>
      </dgm:t>
    </dgm:pt>
    <dgm:pt modelId="{E6124993-95E6-4856-B975-65E3C19EF9F7}" type="sibTrans" cxnId="{D2F3FE2D-6D80-4953-82F4-3FE8FEBC2786}">
      <dgm:prSet/>
      <dgm:spPr/>
      <dgm:t>
        <a:bodyPr/>
        <a:lstStyle/>
        <a:p>
          <a:endParaRPr lang="en-US"/>
        </a:p>
      </dgm:t>
    </dgm:pt>
    <dgm:pt modelId="{C3373C75-2C8E-49BE-A5A0-3675D2DA93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- Retos: </a:t>
          </a:r>
          <a:r>
            <a:rPr lang="en-US" sz="2000" dirty="0" err="1"/>
            <a:t>rentabilidad</a:t>
          </a:r>
          <a:r>
            <a:rPr lang="en-US" sz="2000" dirty="0"/>
            <a:t>, </a:t>
          </a:r>
          <a:r>
            <a:rPr lang="en-US" sz="2000" dirty="0" err="1"/>
            <a:t>presión</a:t>
          </a:r>
          <a:r>
            <a:rPr lang="en-US" sz="2000" dirty="0"/>
            <a:t> de </a:t>
          </a:r>
          <a:r>
            <a:rPr lang="en-US" sz="2000" dirty="0" err="1"/>
            <a:t>socios</a:t>
          </a:r>
          <a:r>
            <a:rPr lang="en-US" sz="2000" dirty="0"/>
            <a:t>,  </a:t>
          </a:r>
          <a:r>
            <a:rPr lang="en-US" sz="2000" dirty="0" err="1"/>
            <a:t>limitaciones</a:t>
          </a:r>
          <a:r>
            <a:rPr lang="en-US" sz="2000" dirty="0"/>
            <a:t> </a:t>
          </a:r>
          <a:r>
            <a:rPr lang="en-US" sz="2000" dirty="0" err="1"/>
            <a:t>tecnológicas</a:t>
          </a:r>
          <a:endParaRPr lang="en-US" sz="2000" dirty="0"/>
        </a:p>
      </dgm:t>
    </dgm:pt>
    <dgm:pt modelId="{080C2D6E-7A8C-44C0-B61A-62F7D8754C2C}" type="parTrans" cxnId="{799CF5EB-D592-4B5D-B7E6-5D6E9069FA92}">
      <dgm:prSet/>
      <dgm:spPr/>
      <dgm:t>
        <a:bodyPr/>
        <a:lstStyle/>
        <a:p>
          <a:endParaRPr lang="en-US"/>
        </a:p>
      </dgm:t>
    </dgm:pt>
    <dgm:pt modelId="{65400DEF-5E1B-4893-8C4C-8C8CF4CDA6F1}" type="sibTrans" cxnId="{799CF5EB-D592-4B5D-B7E6-5D6E9069FA92}">
      <dgm:prSet/>
      <dgm:spPr/>
      <dgm:t>
        <a:bodyPr/>
        <a:lstStyle/>
        <a:p>
          <a:endParaRPr lang="en-US"/>
        </a:p>
      </dgm:t>
    </dgm:pt>
    <dgm:pt modelId="{DCA34F71-A025-419C-9DB9-B2B9727192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- </a:t>
          </a:r>
          <a:r>
            <a:rPr lang="en-US" sz="2000" dirty="0" err="1"/>
            <a:t>Oportunidad</a:t>
          </a:r>
          <a:r>
            <a:rPr lang="en-US" sz="2000" dirty="0"/>
            <a:t>: </a:t>
          </a:r>
          <a:r>
            <a:rPr lang="en-US" sz="2000" dirty="0" err="1"/>
            <a:t>aplicar</a:t>
          </a:r>
          <a:r>
            <a:rPr lang="en-US" sz="2000" dirty="0"/>
            <a:t> Data Science a la base de </a:t>
          </a:r>
          <a:r>
            <a:rPr lang="en-US" sz="2000" dirty="0" err="1"/>
            <a:t>clientes</a:t>
          </a:r>
          <a:r>
            <a:rPr lang="en-US" sz="2000" dirty="0"/>
            <a:t> para mayor </a:t>
          </a:r>
          <a:r>
            <a:rPr lang="en-US" sz="2000" dirty="0" err="1"/>
            <a:t>rentabilidad</a:t>
          </a:r>
          <a:endParaRPr lang="en-US" sz="2000" dirty="0"/>
        </a:p>
      </dgm:t>
    </dgm:pt>
    <dgm:pt modelId="{F27A21EF-DAF7-437F-B784-CB8A276D40F5}" type="parTrans" cxnId="{F0B6AD2A-B21D-4090-B089-34BDC7F1C1B9}">
      <dgm:prSet/>
      <dgm:spPr/>
      <dgm:t>
        <a:bodyPr/>
        <a:lstStyle/>
        <a:p>
          <a:endParaRPr lang="en-US"/>
        </a:p>
      </dgm:t>
    </dgm:pt>
    <dgm:pt modelId="{441D95FD-F90D-4540-8319-BEAFE9666EB4}" type="sibTrans" cxnId="{F0B6AD2A-B21D-4090-B089-34BDC7F1C1B9}">
      <dgm:prSet/>
      <dgm:spPr/>
      <dgm:t>
        <a:bodyPr/>
        <a:lstStyle/>
        <a:p>
          <a:endParaRPr lang="en-US"/>
        </a:p>
      </dgm:t>
    </dgm:pt>
    <dgm:pt modelId="{F770B3B1-7555-1243-AF62-ECE40E41B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</a:t>
          </a:r>
          <a:r>
            <a:rPr lang="en-US" dirty="0" err="1"/>
            <a:t>Objetivos</a:t>
          </a:r>
          <a:r>
            <a:rPr lang="en-US" dirty="0"/>
            <a:t>: </a:t>
          </a:r>
          <a:r>
            <a:rPr lang="en-US" dirty="0" err="1"/>
            <a:t>proporcionar</a:t>
          </a:r>
          <a:r>
            <a:rPr lang="en-US" dirty="0"/>
            <a:t> </a:t>
          </a:r>
          <a:r>
            <a:rPr lang="en-US" dirty="0" err="1"/>
            <a:t>soluciones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área</a:t>
          </a:r>
          <a:r>
            <a:rPr lang="en-US" dirty="0"/>
            <a:t> de marketing </a:t>
          </a:r>
          <a:r>
            <a:rPr lang="en-US" dirty="0" err="1"/>
            <a:t>analítico</a:t>
          </a:r>
          <a:r>
            <a:rPr lang="en-US" dirty="0"/>
            <a:t> y </a:t>
          </a:r>
          <a:r>
            <a:rPr lang="en-US" dirty="0" err="1"/>
            <a:t>desarrollo</a:t>
          </a:r>
          <a:r>
            <a:rPr lang="en-US" dirty="0"/>
            <a:t> de </a:t>
          </a:r>
          <a:r>
            <a:rPr lang="en-US" dirty="0" err="1"/>
            <a:t>negocio</a:t>
          </a:r>
          <a:endParaRPr lang="en-US" dirty="0"/>
        </a:p>
      </dgm:t>
    </dgm:pt>
    <dgm:pt modelId="{C1E90CB5-0858-4541-9A07-545FEF0DA837}" type="parTrans" cxnId="{8768D96C-4490-034C-825A-C66BA283168F}">
      <dgm:prSet/>
      <dgm:spPr/>
      <dgm:t>
        <a:bodyPr/>
        <a:lstStyle/>
        <a:p>
          <a:endParaRPr lang="en-US"/>
        </a:p>
      </dgm:t>
    </dgm:pt>
    <dgm:pt modelId="{1C6A4CC7-E513-1A49-9F53-7026CA7814A0}" type="sibTrans" cxnId="{8768D96C-4490-034C-825A-C66BA283168F}">
      <dgm:prSet/>
      <dgm:spPr/>
      <dgm:t>
        <a:bodyPr/>
        <a:lstStyle/>
        <a:p>
          <a:endParaRPr lang="en-US"/>
        </a:p>
      </dgm:t>
    </dgm:pt>
    <dgm:pt modelId="{7E92F8DE-9903-4FA3-B480-5AD7AE180CC7}" type="pres">
      <dgm:prSet presAssocID="{72791596-892B-4F7C-A698-83D800CC04CA}" presName="root" presStyleCnt="0">
        <dgm:presLayoutVars>
          <dgm:dir/>
          <dgm:resizeHandles val="exact"/>
        </dgm:presLayoutVars>
      </dgm:prSet>
      <dgm:spPr/>
    </dgm:pt>
    <dgm:pt modelId="{32C7737B-FD73-44FD-8C51-FD0CDFE41529}" type="pres">
      <dgm:prSet presAssocID="{A347EB57-44D0-48E3-82C6-BB85BEE9E216}" presName="compNode" presStyleCnt="0"/>
      <dgm:spPr/>
    </dgm:pt>
    <dgm:pt modelId="{1FAFB039-0047-4F70-A4B6-2025D8B3BCC6}" type="pres">
      <dgm:prSet presAssocID="{A347EB57-44D0-48E3-82C6-BB85BEE9E216}" presName="bgRect" presStyleLbl="bgShp" presStyleIdx="0" presStyleCnt="4"/>
      <dgm:spPr>
        <a:solidFill>
          <a:schemeClr val="tx2">
            <a:lumMod val="25000"/>
          </a:schemeClr>
        </a:solidFill>
      </dgm:spPr>
    </dgm:pt>
    <dgm:pt modelId="{DBA70E9F-85C6-4306-A15E-60E3E9CEF050}" type="pres">
      <dgm:prSet presAssocID="{A347EB57-44D0-48E3-82C6-BB85BEE9E2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E699F93-0702-4E49-91B8-E82E598D02D6}" type="pres">
      <dgm:prSet presAssocID="{A347EB57-44D0-48E3-82C6-BB85BEE9E216}" presName="spaceRect" presStyleCnt="0"/>
      <dgm:spPr/>
    </dgm:pt>
    <dgm:pt modelId="{FA3E6FF3-A667-4B13-B2D4-64F83694FB6D}" type="pres">
      <dgm:prSet presAssocID="{A347EB57-44D0-48E3-82C6-BB85BEE9E216}" presName="parTx" presStyleLbl="revTx" presStyleIdx="0" presStyleCnt="4">
        <dgm:presLayoutVars>
          <dgm:chMax val="0"/>
          <dgm:chPref val="0"/>
        </dgm:presLayoutVars>
      </dgm:prSet>
      <dgm:spPr/>
    </dgm:pt>
    <dgm:pt modelId="{1D1844DD-FD1A-4326-8DA5-CA0B4C767458}" type="pres">
      <dgm:prSet presAssocID="{E6124993-95E6-4856-B975-65E3C19EF9F7}" presName="sibTrans" presStyleCnt="0"/>
      <dgm:spPr/>
    </dgm:pt>
    <dgm:pt modelId="{B49D02BF-1534-4DDD-83DB-F4F700B873B1}" type="pres">
      <dgm:prSet presAssocID="{C3373C75-2C8E-49BE-A5A0-3675D2DA93C8}" presName="compNode" presStyleCnt="0"/>
      <dgm:spPr/>
    </dgm:pt>
    <dgm:pt modelId="{E6BC39AE-D9C6-4C40-B46E-41550927118C}" type="pres">
      <dgm:prSet presAssocID="{C3373C75-2C8E-49BE-A5A0-3675D2DA93C8}" presName="bgRect" presStyleLbl="bgShp" presStyleIdx="1" presStyleCnt="4"/>
      <dgm:spPr>
        <a:solidFill>
          <a:schemeClr val="tx2">
            <a:lumMod val="25000"/>
          </a:schemeClr>
        </a:solidFill>
      </dgm:spPr>
    </dgm:pt>
    <dgm:pt modelId="{2642ABD0-DB96-4BF3-B1F0-B82EEF041E52}" type="pres">
      <dgm:prSet presAssocID="{C3373C75-2C8E-49BE-A5A0-3675D2DA93C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CCC0416-E0D6-46BA-8E04-5457C88B2A43}" type="pres">
      <dgm:prSet presAssocID="{C3373C75-2C8E-49BE-A5A0-3675D2DA93C8}" presName="spaceRect" presStyleCnt="0"/>
      <dgm:spPr/>
    </dgm:pt>
    <dgm:pt modelId="{413D6665-66B7-4B91-9CB2-C4204B20885B}" type="pres">
      <dgm:prSet presAssocID="{C3373C75-2C8E-49BE-A5A0-3675D2DA93C8}" presName="parTx" presStyleLbl="revTx" presStyleIdx="1" presStyleCnt="4">
        <dgm:presLayoutVars>
          <dgm:chMax val="0"/>
          <dgm:chPref val="0"/>
        </dgm:presLayoutVars>
      </dgm:prSet>
      <dgm:spPr/>
    </dgm:pt>
    <dgm:pt modelId="{F848C2BF-3386-4FA8-950F-AC1AD86751A5}" type="pres">
      <dgm:prSet presAssocID="{65400DEF-5E1B-4893-8C4C-8C8CF4CDA6F1}" presName="sibTrans" presStyleCnt="0"/>
      <dgm:spPr/>
    </dgm:pt>
    <dgm:pt modelId="{86E9A4B1-D8CD-1846-A001-53047AA60D54}" type="pres">
      <dgm:prSet presAssocID="{F770B3B1-7555-1243-AF62-ECE40E41B267}" presName="compNode" presStyleCnt="0"/>
      <dgm:spPr/>
    </dgm:pt>
    <dgm:pt modelId="{231FAF41-1B72-DC42-A706-195F473D289C}" type="pres">
      <dgm:prSet presAssocID="{F770B3B1-7555-1243-AF62-ECE40E41B267}" presName="bgRect" presStyleLbl="bgShp" presStyleIdx="2" presStyleCnt="4"/>
      <dgm:spPr>
        <a:solidFill>
          <a:schemeClr val="tx2">
            <a:lumMod val="25000"/>
          </a:schemeClr>
        </a:solidFill>
      </dgm:spPr>
    </dgm:pt>
    <dgm:pt modelId="{0E68F18C-1EA5-7340-9967-3817F1CD0737}" type="pres">
      <dgm:prSet presAssocID="{F770B3B1-7555-1243-AF62-ECE40E41B267}" presName="iconRect" presStyleLbl="node1" presStyleIdx="2" presStyleCnt="4" custScaleX="18598" custScaleY="18598"/>
      <dgm:spPr/>
    </dgm:pt>
    <dgm:pt modelId="{EB6AA25A-B18F-CF47-BCFF-2F095ACFC034}" type="pres">
      <dgm:prSet presAssocID="{F770B3B1-7555-1243-AF62-ECE40E41B267}" presName="spaceRect" presStyleCnt="0"/>
      <dgm:spPr/>
    </dgm:pt>
    <dgm:pt modelId="{B8118040-FC5A-1A4D-8D35-9BBAD8F698D2}" type="pres">
      <dgm:prSet presAssocID="{F770B3B1-7555-1243-AF62-ECE40E41B267}" presName="parTx" presStyleLbl="revTx" presStyleIdx="2" presStyleCnt="4" custScaleY="94411">
        <dgm:presLayoutVars>
          <dgm:chMax val="0"/>
          <dgm:chPref val="0"/>
        </dgm:presLayoutVars>
      </dgm:prSet>
      <dgm:spPr/>
    </dgm:pt>
    <dgm:pt modelId="{5C03F52E-B793-4644-B9CC-37C9B0AAB015}" type="pres">
      <dgm:prSet presAssocID="{1C6A4CC7-E513-1A49-9F53-7026CA7814A0}" presName="sibTrans" presStyleCnt="0"/>
      <dgm:spPr/>
    </dgm:pt>
    <dgm:pt modelId="{8947D12B-2A1F-4AB0-983B-FBE5F0B15911}" type="pres">
      <dgm:prSet presAssocID="{DCA34F71-A025-419C-9DB9-B2B972719237}" presName="compNode" presStyleCnt="0"/>
      <dgm:spPr/>
    </dgm:pt>
    <dgm:pt modelId="{B9E82E34-3286-40ED-9CB2-B242E0BEA445}" type="pres">
      <dgm:prSet presAssocID="{DCA34F71-A025-419C-9DB9-B2B972719237}" presName="bgRect" presStyleLbl="bgShp" presStyleIdx="3" presStyleCnt="4"/>
      <dgm:spPr>
        <a:solidFill>
          <a:schemeClr val="tx2">
            <a:lumMod val="25000"/>
          </a:schemeClr>
        </a:solidFill>
      </dgm:spPr>
    </dgm:pt>
    <dgm:pt modelId="{13216057-192D-4FE1-9AFF-4A1AE706F5F2}" type="pres">
      <dgm:prSet presAssocID="{DCA34F71-A025-419C-9DB9-B2B972719237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3B8330B-6EEF-40BE-917E-E7197E5E2DAC}" type="pres">
      <dgm:prSet presAssocID="{DCA34F71-A025-419C-9DB9-B2B972719237}" presName="spaceRect" presStyleCnt="0"/>
      <dgm:spPr/>
    </dgm:pt>
    <dgm:pt modelId="{D1074E1F-F516-4654-9542-30EAE45D9667}" type="pres">
      <dgm:prSet presAssocID="{DCA34F71-A025-419C-9DB9-B2B9727192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D035C00-CCDC-C74F-A67C-3EF5DBB9D91B}" type="presOf" srcId="{F770B3B1-7555-1243-AF62-ECE40E41B267}" destId="{B8118040-FC5A-1A4D-8D35-9BBAD8F698D2}" srcOrd="0" destOrd="0" presId="urn:microsoft.com/office/officeart/2018/2/layout/IconVerticalSolidList"/>
    <dgm:cxn modelId="{F0B6AD2A-B21D-4090-B089-34BDC7F1C1B9}" srcId="{72791596-892B-4F7C-A698-83D800CC04CA}" destId="{DCA34F71-A025-419C-9DB9-B2B972719237}" srcOrd="3" destOrd="0" parTransId="{F27A21EF-DAF7-437F-B784-CB8A276D40F5}" sibTransId="{441D95FD-F90D-4540-8319-BEAFE9666EB4}"/>
    <dgm:cxn modelId="{5369C02B-DD0E-7A40-89AA-1938154991F8}" type="presOf" srcId="{C3373C75-2C8E-49BE-A5A0-3675D2DA93C8}" destId="{413D6665-66B7-4B91-9CB2-C4204B20885B}" srcOrd="0" destOrd="0" presId="urn:microsoft.com/office/officeart/2018/2/layout/IconVerticalSolidList"/>
    <dgm:cxn modelId="{D2F3FE2D-6D80-4953-82F4-3FE8FEBC2786}" srcId="{72791596-892B-4F7C-A698-83D800CC04CA}" destId="{A347EB57-44D0-48E3-82C6-BB85BEE9E216}" srcOrd="0" destOrd="0" parTransId="{5B2730C8-EC3E-4468-8DD2-AD2CBFBA734D}" sibTransId="{E6124993-95E6-4856-B975-65E3C19EF9F7}"/>
    <dgm:cxn modelId="{8768D96C-4490-034C-825A-C66BA283168F}" srcId="{72791596-892B-4F7C-A698-83D800CC04CA}" destId="{F770B3B1-7555-1243-AF62-ECE40E41B267}" srcOrd="2" destOrd="0" parTransId="{C1E90CB5-0858-4541-9A07-545FEF0DA837}" sibTransId="{1C6A4CC7-E513-1A49-9F53-7026CA7814A0}"/>
    <dgm:cxn modelId="{837BA7A6-97A8-B749-8C0A-532761BA151E}" type="presOf" srcId="{DCA34F71-A025-419C-9DB9-B2B972719237}" destId="{D1074E1F-F516-4654-9542-30EAE45D9667}" srcOrd="0" destOrd="0" presId="urn:microsoft.com/office/officeart/2018/2/layout/IconVerticalSolidList"/>
    <dgm:cxn modelId="{E59BF9D1-65A8-414F-AF85-0E143C45F71D}" type="presOf" srcId="{A347EB57-44D0-48E3-82C6-BB85BEE9E216}" destId="{FA3E6FF3-A667-4B13-B2D4-64F83694FB6D}" srcOrd="0" destOrd="0" presId="urn:microsoft.com/office/officeart/2018/2/layout/IconVerticalSolidList"/>
    <dgm:cxn modelId="{799CF5EB-D592-4B5D-B7E6-5D6E9069FA92}" srcId="{72791596-892B-4F7C-A698-83D800CC04CA}" destId="{C3373C75-2C8E-49BE-A5A0-3675D2DA93C8}" srcOrd="1" destOrd="0" parTransId="{080C2D6E-7A8C-44C0-B61A-62F7D8754C2C}" sibTransId="{65400DEF-5E1B-4893-8C4C-8C8CF4CDA6F1}"/>
    <dgm:cxn modelId="{C0A33CED-3D88-4CFD-AEFA-46EDF54B43CF}" type="presOf" srcId="{72791596-892B-4F7C-A698-83D800CC04CA}" destId="{7E92F8DE-9903-4FA3-B480-5AD7AE180CC7}" srcOrd="0" destOrd="0" presId="urn:microsoft.com/office/officeart/2018/2/layout/IconVerticalSolidList"/>
    <dgm:cxn modelId="{F17E408A-1F69-314F-9EF8-FC40A31E5911}" type="presParOf" srcId="{7E92F8DE-9903-4FA3-B480-5AD7AE180CC7}" destId="{32C7737B-FD73-44FD-8C51-FD0CDFE41529}" srcOrd="0" destOrd="0" presId="urn:microsoft.com/office/officeart/2018/2/layout/IconVerticalSolidList"/>
    <dgm:cxn modelId="{78734811-9AF7-3045-BF96-CB786C6E7B12}" type="presParOf" srcId="{32C7737B-FD73-44FD-8C51-FD0CDFE41529}" destId="{1FAFB039-0047-4F70-A4B6-2025D8B3BCC6}" srcOrd="0" destOrd="0" presId="urn:microsoft.com/office/officeart/2018/2/layout/IconVerticalSolidList"/>
    <dgm:cxn modelId="{530A1B84-F21E-5A49-B19A-8019F8F5B688}" type="presParOf" srcId="{32C7737B-FD73-44FD-8C51-FD0CDFE41529}" destId="{DBA70E9F-85C6-4306-A15E-60E3E9CEF050}" srcOrd="1" destOrd="0" presId="urn:microsoft.com/office/officeart/2018/2/layout/IconVerticalSolidList"/>
    <dgm:cxn modelId="{D0D2D696-A28E-8A4F-BC5B-0BF5F1116616}" type="presParOf" srcId="{32C7737B-FD73-44FD-8C51-FD0CDFE41529}" destId="{0E699F93-0702-4E49-91B8-E82E598D02D6}" srcOrd="2" destOrd="0" presId="urn:microsoft.com/office/officeart/2018/2/layout/IconVerticalSolidList"/>
    <dgm:cxn modelId="{149056BD-EBBD-5842-8E6F-7C839CA57652}" type="presParOf" srcId="{32C7737B-FD73-44FD-8C51-FD0CDFE41529}" destId="{FA3E6FF3-A667-4B13-B2D4-64F83694FB6D}" srcOrd="3" destOrd="0" presId="urn:microsoft.com/office/officeart/2018/2/layout/IconVerticalSolidList"/>
    <dgm:cxn modelId="{FEAC9160-7AD5-074D-B414-EEE60A76E2B0}" type="presParOf" srcId="{7E92F8DE-9903-4FA3-B480-5AD7AE180CC7}" destId="{1D1844DD-FD1A-4326-8DA5-CA0B4C767458}" srcOrd="1" destOrd="0" presId="urn:microsoft.com/office/officeart/2018/2/layout/IconVerticalSolidList"/>
    <dgm:cxn modelId="{5631468E-5228-ED4B-B934-47BE69FB1D30}" type="presParOf" srcId="{7E92F8DE-9903-4FA3-B480-5AD7AE180CC7}" destId="{B49D02BF-1534-4DDD-83DB-F4F700B873B1}" srcOrd="2" destOrd="0" presId="urn:microsoft.com/office/officeart/2018/2/layout/IconVerticalSolidList"/>
    <dgm:cxn modelId="{24A39231-CAF4-9948-A14F-39B49AE01976}" type="presParOf" srcId="{B49D02BF-1534-4DDD-83DB-F4F700B873B1}" destId="{E6BC39AE-D9C6-4C40-B46E-41550927118C}" srcOrd="0" destOrd="0" presId="urn:microsoft.com/office/officeart/2018/2/layout/IconVerticalSolidList"/>
    <dgm:cxn modelId="{FF45C9BE-105D-314E-A00F-EFAA46AC5E26}" type="presParOf" srcId="{B49D02BF-1534-4DDD-83DB-F4F700B873B1}" destId="{2642ABD0-DB96-4BF3-B1F0-B82EEF041E52}" srcOrd="1" destOrd="0" presId="urn:microsoft.com/office/officeart/2018/2/layout/IconVerticalSolidList"/>
    <dgm:cxn modelId="{F777FED3-073A-C143-ADE2-F1E20AA0C5E0}" type="presParOf" srcId="{B49D02BF-1534-4DDD-83DB-F4F700B873B1}" destId="{BCCC0416-E0D6-46BA-8E04-5457C88B2A43}" srcOrd="2" destOrd="0" presId="urn:microsoft.com/office/officeart/2018/2/layout/IconVerticalSolidList"/>
    <dgm:cxn modelId="{A2A8DE2F-D80C-D049-82F0-8308CFFD5561}" type="presParOf" srcId="{B49D02BF-1534-4DDD-83DB-F4F700B873B1}" destId="{413D6665-66B7-4B91-9CB2-C4204B20885B}" srcOrd="3" destOrd="0" presId="urn:microsoft.com/office/officeart/2018/2/layout/IconVerticalSolidList"/>
    <dgm:cxn modelId="{AEACE298-FDF3-4D4D-B98B-E469FDCEE3F1}" type="presParOf" srcId="{7E92F8DE-9903-4FA3-B480-5AD7AE180CC7}" destId="{F848C2BF-3386-4FA8-950F-AC1AD86751A5}" srcOrd="3" destOrd="0" presId="urn:microsoft.com/office/officeart/2018/2/layout/IconVerticalSolidList"/>
    <dgm:cxn modelId="{538FFEB8-0382-784C-ABBB-DF53F47219D6}" type="presParOf" srcId="{7E92F8DE-9903-4FA3-B480-5AD7AE180CC7}" destId="{86E9A4B1-D8CD-1846-A001-53047AA60D54}" srcOrd="4" destOrd="0" presId="urn:microsoft.com/office/officeart/2018/2/layout/IconVerticalSolidList"/>
    <dgm:cxn modelId="{D44EB0CA-789D-3842-9358-AFA56AACEF90}" type="presParOf" srcId="{86E9A4B1-D8CD-1846-A001-53047AA60D54}" destId="{231FAF41-1B72-DC42-A706-195F473D289C}" srcOrd="0" destOrd="0" presId="urn:microsoft.com/office/officeart/2018/2/layout/IconVerticalSolidList"/>
    <dgm:cxn modelId="{A32163D8-8790-874F-8475-8761DE68D578}" type="presParOf" srcId="{86E9A4B1-D8CD-1846-A001-53047AA60D54}" destId="{0E68F18C-1EA5-7340-9967-3817F1CD0737}" srcOrd="1" destOrd="0" presId="urn:microsoft.com/office/officeart/2018/2/layout/IconVerticalSolidList"/>
    <dgm:cxn modelId="{D9AFED59-1C52-C540-9637-5B5A1B7010B0}" type="presParOf" srcId="{86E9A4B1-D8CD-1846-A001-53047AA60D54}" destId="{EB6AA25A-B18F-CF47-BCFF-2F095ACFC034}" srcOrd="2" destOrd="0" presId="urn:microsoft.com/office/officeart/2018/2/layout/IconVerticalSolidList"/>
    <dgm:cxn modelId="{EB6D35FA-ECF7-9E43-A32A-A496D62D7595}" type="presParOf" srcId="{86E9A4B1-D8CD-1846-A001-53047AA60D54}" destId="{B8118040-FC5A-1A4D-8D35-9BBAD8F698D2}" srcOrd="3" destOrd="0" presId="urn:microsoft.com/office/officeart/2018/2/layout/IconVerticalSolidList"/>
    <dgm:cxn modelId="{3E2E2B23-0207-8645-9675-704764121B04}" type="presParOf" srcId="{7E92F8DE-9903-4FA3-B480-5AD7AE180CC7}" destId="{5C03F52E-B793-4644-B9CC-37C9B0AAB015}" srcOrd="5" destOrd="0" presId="urn:microsoft.com/office/officeart/2018/2/layout/IconVerticalSolidList"/>
    <dgm:cxn modelId="{E1F6D2FB-0F9F-5F46-B8F1-02579BD59836}" type="presParOf" srcId="{7E92F8DE-9903-4FA3-B480-5AD7AE180CC7}" destId="{8947D12B-2A1F-4AB0-983B-FBE5F0B15911}" srcOrd="6" destOrd="0" presId="urn:microsoft.com/office/officeart/2018/2/layout/IconVerticalSolidList"/>
    <dgm:cxn modelId="{31982581-B209-624C-A837-1D0478525C45}" type="presParOf" srcId="{8947D12B-2A1F-4AB0-983B-FBE5F0B15911}" destId="{B9E82E34-3286-40ED-9CB2-B242E0BEA445}" srcOrd="0" destOrd="0" presId="urn:microsoft.com/office/officeart/2018/2/layout/IconVerticalSolidList"/>
    <dgm:cxn modelId="{6D9C02E8-ED27-BF47-B9BD-6CB080B372F4}" type="presParOf" srcId="{8947D12B-2A1F-4AB0-983B-FBE5F0B15911}" destId="{13216057-192D-4FE1-9AFF-4A1AE706F5F2}" srcOrd="1" destOrd="0" presId="urn:microsoft.com/office/officeart/2018/2/layout/IconVerticalSolidList"/>
    <dgm:cxn modelId="{0EBBE984-1384-F34A-AAA0-DAF538362CE9}" type="presParOf" srcId="{8947D12B-2A1F-4AB0-983B-FBE5F0B15911}" destId="{D3B8330B-6EEF-40BE-917E-E7197E5E2DAC}" srcOrd="2" destOrd="0" presId="urn:microsoft.com/office/officeart/2018/2/layout/IconVerticalSolidList"/>
    <dgm:cxn modelId="{D2F9E2FD-04C8-E04A-BDD2-B7442BE746E9}" type="presParOf" srcId="{8947D12B-2A1F-4AB0-983B-FBE5F0B15911}" destId="{D1074E1F-F516-4654-9542-30EAE45D96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F5CA99-16D3-449E-985B-60402D8BE455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F64D9A-1491-4987-A5F8-A118C41E1536}">
      <dgm:prSet/>
      <dgm:spPr/>
      <dgm:t>
        <a:bodyPr/>
        <a:lstStyle/>
        <a:p>
          <a:r>
            <a:rPr lang="en-US" dirty="0"/>
            <a:t>Variables </a:t>
          </a:r>
          <a:r>
            <a:rPr lang="en-US" dirty="0" err="1"/>
            <a:t>relevantes</a:t>
          </a:r>
          <a:r>
            <a:rPr lang="en-US" dirty="0"/>
            <a:t> para clustering</a:t>
          </a:r>
        </a:p>
      </dgm:t>
    </dgm:pt>
    <dgm:pt modelId="{D6AF51BE-4FF3-4258-AD8F-8700706F124D}" type="parTrans" cxnId="{8B33FAA9-B655-49D1-8E72-43872C361255}">
      <dgm:prSet/>
      <dgm:spPr/>
      <dgm:t>
        <a:bodyPr/>
        <a:lstStyle/>
        <a:p>
          <a:endParaRPr lang="en-US"/>
        </a:p>
      </dgm:t>
    </dgm:pt>
    <dgm:pt modelId="{B22B6F1E-2E27-495B-8BE7-51D119B2F62E}" type="sibTrans" cxnId="{8B33FAA9-B655-49D1-8E72-43872C361255}">
      <dgm:prSet/>
      <dgm:spPr/>
      <dgm:t>
        <a:bodyPr/>
        <a:lstStyle/>
        <a:p>
          <a:endParaRPr lang="en-US"/>
        </a:p>
      </dgm:t>
    </dgm:pt>
    <dgm:pt modelId="{FE4C84B4-E638-4844-92F0-D4FC50EE4046}">
      <dgm:prSet/>
      <dgm:spPr/>
      <dgm:t>
        <a:bodyPr/>
        <a:lstStyle/>
        <a:p>
          <a:r>
            <a:rPr lang="en-US" dirty="0" err="1"/>
            <a:t>Algoritmo</a:t>
          </a:r>
          <a:endParaRPr lang="en-US" dirty="0"/>
        </a:p>
        <a:p>
          <a:r>
            <a:rPr lang="en-US" dirty="0"/>
            <a:t>K-Means</a:t>
          </a:r>
        </a:p>
      </dgm:t>
    </dgm:pt>
    <dgm:pt modelId="{560C18C2-1F45-4476-9918-714641C0B75D}" type="parTrans" cxnId="{99639350-1BF0-4EEC-92E7-59BBFC87C7F7}">
      <dgm:prSet/>
      <dgm:spPr/>
      <dgm:t>
        <a:bodyPr/>
        <a:lstStyle/>
        <a:p>
          <a:endParaRPr lang="en-US"/>
        </a:p>
      </dgm:t>
    </dgm:pt>
    <dgm:pt modelId="{FB9BC3FE-2908-497F-AAAB-DA9F17DF0558}" type="sibTrans" cxnId="{99639350-1BF0-4EEC-92E7-59BBFC87C7F7}">
      <dgm:prSet/>
      <dgm:spPr/>
      <dgm:t>
        <a:bodyPr/>
        <a:lstStyle/>
        <a:p>
          <a:endParaRPr lang="en-US"/>
        </a:p>
      </dgm:t>
    </dgm:pt>
    <dgm:pt modelId="{12CB6A97-4AC2-479C-BCEE-7B45AEC6456F}">
      <dgm:prSet/>
      <dgm:spPr/>
      <dgm:t>
        <a:bodyPr/>
        <a:lstStyle/>
        <a:p>
          <a:r>
            <a:rPr lang="en-US"/>
            <a:t>Descripción de segmentos creados</a:t>
          </a:r>
        </a:p>
      </dgm:t>
    </dgm:pt>
    <dgm:pt modelId="{913FE67D-F8EA-4EE2-967A-86B2F41F13A9}" type="parTrans" cxnId="{220BDEB2-757E-487F-9856-92F590F82815}">
      <dgm:prSet/>
      <dgm:spPr/>
      <dgm:t>
        <a:bodyPr/>
        <a:lstStyle/>
        <a:p>
          <a:endParaRPr lang="en-US"/>
        </a:p>
      </dgm:t>
    </dgm:pt>
    <dgm:pt modelId="{EBAD64E7-1D55-42DD-BAD5-71C05DBD02AF}" type="sibTrans" cxnId="{220BDEB2-757E-487F-9856-92F590F82815}">
      <dgm:prSet/>
      <dgm:spPr/>
      <dgm:t>
        <a:bodyPr/>
        <a:lstStyle/>
        <a:p>
          <a:endParaRPr lang="en-US"/>
        </a:p>
      </dgm:t>
    </dgm:pt>
    <dgm:pt modelId="{E9DD9591-1F04-4211-9D01-B1AE7850A309}">
      <dgm:prSet/>
      <dgm:spPr/>
      <dgm:t>
        <a:bodyPr/>
        <a:lstStyle/>
        <a:p>
          <a:r>
            <a:rPr lang="en-US"/>
            <a:t>Acciones comerciales recomendadas</a:t>
          </a:r>
        </a:p>
      </dgm:t>
    </dgm:pt>
    <dgm:pt modelId="{E77C44B8-6AF5-4DFF-AEF9-2BE573A34DE2}" type="parTrans" cxnId="{3AE01133-4F87-47DF-B7B4-4B25968C19C4}">
      <dgm:prSet/>
      <dgm:spPr/>
      <dgm:t>
        <a:bodyPr/>
        <a:lstStyle/>
        <a:p>
          <a:endParaRPr lang="en-US"/>
        </a:p>
      </dgm:t>
    </dgm:pt>
    <dgm:pt modelId="{1165127F-7071-42A0-8BFB-1812D743E8B7}" type="sibTrans" cxnId="{3AE01133-4F87-47DF-B7B4-4B25968C19C4}">
      <dgm:prSet/>
      <dgm:spPr/>
      <dgm:t>
        <a:bodyPr/>
        <a:lstStyle/>
        <a:p>
          <a:endParaRPr lang="en-US"/>
        </a:p>
      </dgm:t>
    </dgm:pt>
    <dgm:pt modelId="{5F5A349B-ED99-3140-8129-6CEDA1EEAA74}" type="pres">
      <dgm:prSet presAssocID="{7DF5CA99-16D3-449E-985B-60402D8BE455}" presName="outerComposite" presStyleCnt="0">
        <dgm:presLayoutVars>
          <dgm:chMax val="5"/>
          <dgm:dir/>
          <dgm:resizeHandles val="exact"/>
        </dgm:presLayoutVars>
      </dgm:prSet>
      <dgm:spPr/>
    </dgm:pt>
    <dgm:pt modelId="{010EE5CA-3521-DD4D-BD00-8991291069C5}" type="pres">
      <dgm:prSet presAssocID="{7DF5CA99-16D3-449E-985B-60402D8BE455}" presName="dummyMaxCanvas" presStyleCnt="0">
        <dgm:presLayoutVars/>
      </dgm:prSet>
      <dgm:spPr/>
    </dgm:pt>
    <dgm:pt modelId="{B2CE7A0A-8E65-0240-91C4-6D6A2D743C59}" type="pres">
      <dgm:prSet presAssocID="{7DF5CA99-16D3-449E-985B-60402D8BE455}" presName="FourNodes_1" presStyleLbl="node1" presStyleIdx="0" presStyleCnt="4">
        <dgm:presLayoutVars>
          <dgm:bulletEnabled val="1"/>
        </dgm:presLayoutVars>
      </dgm:prSet>
      <dgm:spPr/>
    </dgm:pt>
    <dgm:pt modelId="{92EABF00-3BF8-7441-9D67-C6EDBE0874A8}" type="pres">
      <dgm:prSet presAssocID="{7DF5CA99-16D3-449E-985B-60402D8BE455}" presName="FourNodes_2" presStyleLbl="node1" presStyleIdx="1" presStyleCnt="4">
        <dgm:presLayoutVars>
          <dgm:bulletEnabled val="1"/>
        </dgm:presLayoutVars>
      </dgm:prSet>
      <dgm:spPr/>
    </dgm:pt>
    <dgm:pt modelId="{58F5C69E-D2B8-444F-A55D-3F117BC4EB25}" type="pres">
      <dgm:prSet presAssocID="{7DF5CA99-16D3-449E-985B-60402D8BE455}" presName="FourNodes_3" presStyleLbl="node1" presStyleIdx="2" presStyleCnt="4">
        <dgm:presLayoutVars>
          <dgm:bulletEnabled val="1"/>
        </dgm:presLayoutVars>
      </dgm:prSet>
      <dgm:spPr/>
    </dgm:pt>
    <dgm:pt modelId="{FDD86603-66D4-F54C-AB18-A5034DAA8DAA}" type="pres">
      <dgm:prSet presAssocID="{7DF5CA99-16D3-449E-985B-60402D8BE455}" presName="FourNodes_4" presStyleLbl="node1" presStyleIdx="3" presStyleCnt="4">
        <dgm:presLayoutVars>
          <dgm:bulletEnabled val="1"/>
        </dgm:presLayoutVars>
      </dgm:prSet>
      <dgm:spPr/>
    </dgm:pt>
    <dgm:pt modelId="{5DA6CF35-9548-564E-A55F-07B338ECAA81}" type="pres">
      <dgm:prSet presAssocID="{7DF5CA99-16D3-449E-985B-60402D8BE455}" presName="FourConn_1-2" presStyleLbl="fgAccFollowNode1" presStyleIdx="0" presStyleCnt="3">
        <dgm:presLayoutVars>
          <dgm:bulletEnabled val="1"/>
        </dgm:presLayoutVars>
      </dgm:prSet>
      <dgm:spPr/>
    </dgm:pt>
    <dgm:pt modelId="{150292F7-EE3A-0241-A798-D8C9A87A9216}" type="pres">
      <dgm:prSet presAssocID="{7DF5CA99-16D3-449E-985B-60402D8BE455}" presName="FourConn_2-3" presStyleLbl="fgAccFollowNode1" presStyleIdx="1" presStyleCnt="3">
        <dgm:presLayoutVars>
          <dgm:bulletEnabled val="1"/>
        </dgm:presLayoutVars>
      </dgm:prSet>
      <dgm:spPr/>
    </dgm:pt>
    <dgm:pt modelId="{E7E1132F-B601-3F46-A589-A7F2FA5BC6FC}" type="pres">
      <dgm:prSet presAssocID="{7DF5CA99-16D3-449E-985B-60402D8BE455}" presName="FourConn_3-4" presStyleLbl="fgAccFollowNode1" presStyleIdx="2" presStyleCnt="3">
        <dgm:presLayoutVars>
          <dgm:bulletEnabled val="1"/>
        </dgm:presLayoutVars>
      </dgm:prSet>
      <dgm:spPr/>
    </dgm:pt>
    <dgm:pt modelId="{783D9CE9-C19A-F548-AEE8-8D63E759060E}" type="pres">
      <dgm:prSet presAssocID="{7DF5CA99-16D3-449E-985B-60402D8BE455}" presName="FourNodes_1_text" presStyleLbl="node1" presStyleIdx="3" presStyleCnt="4">
        <dgm:presLayoutVars>
          <dgm:bulletEnabled val="1"/>
        </dgm:presLayoutVars>
      </dgm:prSet>
      <dgm:spPr/>
    </dgm:pt>
    <dgm:pt modelId="{3A40445B-0953-DF41-82C1-9A525E688FDB}" type="pres">
      <dgm:prSet presAssocID="{7DF5CA99-16D3-449E-985B-60402D8BE455}" presName="FourNodes_2_text" presStyleLbl="node1" presStyleIdx="3" presStyleCnt="4">
        <dgm:presLayoutVars>
          <dgm:bulletEnabled val="1"/>
        </dgm:presLayoutVars>
      </dgm:prSet>
      <dgm:spPr/>
    </dgm:pt>
    <dgm:pt modelId="{51ECA1AF-DDD2-4F4E-A244-3172F31311A5}" type="pres">
      <dgm:prSet presAssocID="{7DF5CA99-16D3-449E-985B-60402D8BE455}" presName="FourNodes_3_text" presStyleLbl="node1" presStyleIdx="3" presStyleCnt="4">
        <dgm:presLayoutVars>
          <dgm:bulletEnabled val="1"/>
        </dgm:presLayoutVars>
      </dgm:prSet>
      <dgm:spPr/>
    </dgm:pt>
    <dgm:pt modelId="{3918E219-A71D-AE42-B69F-10507D625F9D}" type="pres">
      <dgm:prSet presAssocID="{7DF5CA99-16D3-449E-985B-60402D8BE45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53BFD05-71E7-8241-A863-55229076BCF7}" type="presOf" srcId="{12CB6A97-4AC2-479C-BCEE-7B45AEC6456F}" destId="{51ECA1AF-DDD2-4F4E-A244-3172F31311A5}" srcOrd="1" destOrd="0" presId="urn:microsoft.com/office/officeart/2005/8/layout/vProcess5"/>
    <dgm:cxn modelId="{36FA9B22-4559-C744-802C-B80E1692E428}" type="presOf" srcId="{FE4C84B4-E638-4844-92F0-D4FC50EE4046}" destId="{3A40445B-0953-DF41-82C1-9A525E688FDB}" srcOrd="1" destOrd="0" presId="urn:microsoft.com/office/officeart/2005/8/layout/vProcess5"/>
    <dgm:cxn modelId="{3AE01133-4F87-47DF-B7B4-4B25968C19C4}" srcId="{7DF5CA99-16D3-449E-985B-60402D8BE455}" destId="{E9DD9591-1F04-4211-9D01-B1AE7850A309}" srcOrd="3" destOrd="0" parTransId="{E77C44B8-6AF5-4DFF-AEF9-2BE573A34DE2}" sibTransId="{1165127F-7071-42A0-8BFB-1812D743E8B7}"/>
    <dgm:cxn modelId="{1FF03C41-D7AE-134E-B535-4E3ED8ABD291}" type="presOf" srcId="{E9DD9591-1F04-4211-9D01-B1AE7850A309}" destId="{3918E219-A71D-AE42-B69F-10507D625F9D}" srcOrd="1" destOrd="0" presId="urn:microsoft.com/office/officeart/2005/8/layout/vProcess5"/>
    <dgm:cxn modelId="{4C120D49-07D7-8949-A2AF-A165E810F3CA}" type="presOf" srcId="{D4F64D9A-1491-4987-A5F8-A118C41E1536}" destId="{B2CE7A0A-8E65-0240-91C4-6D6A2D743C59}" srcOrd="0" destOrd="0" presId="urn:microsoft.com/office/officeart/2005/8/layout/vProcess5"/>
    <dgm:cxn modelId="{99639350-1BF0-4EEC-92E7-59BBFC87C7F7}" srcId="{7DF5CA99-16D3-449E-985B-60402D8BE455}" destId="{FE4C84B4-E638-4844-92F0-D4FC50EE4046}" srcOrd="1" destOrd="0" parTransId="{560C18C2-1F45-4476-9918-714641C0B75D}" sibTransId="{FB9BC3FE-2908-497F-AAAB-DA9F17DF0558}"/>
    <dgm:cxn modelId="{68827055-9A44-C14D-ABB3-05CA2334B669}" type="presOf" srcId="{E9DD9591-1F04-4211-9D01-B1AE7850A309}" destId="{FDD86603-66D4-F54C-AB18-A5034DAA8DAA}" srcOrd="0" destOrd="0" presId="urn:microsoft.com/office/officeart/2005/8/layout/vProcess5"/>
    <dgm:cxn modelId="{A7AA135C-D9B0-B646-9B04-69AADE8D222E}" type="presOf" srcId="{B22B6F1E-2E27-495B-8BE7-51D119B2F62E}" destId="{5DA6CF35-9548-564E-A55F-07B338ECAA81}" srcOrd="0" destOrd="0" presId="urn:microsoft.com/office/officeart/2005/8/layout/vProcess5"/>
    <dgm:cxn modelId="{D5606C6F-78F2-DE42-A629-D3F2E27F7129}" type="presOf" srcId="{7DF5CA99-16D3-449E-985B-60402D8BE455}" destId="{5F5A349B-ED99-3140-8129-6CEDA1EEAA74}" srcOrd="0" destOrd="0" presId="urn:microsoft.com/office/officeart/2005/8/layout/vProcess5"/>
    <dgm:cxn modelId="{4DFF548F-66D0-BE4E-B5A8-79B4AE6D572A}" type="presOf" srcId="{FB9BC3FE-2908-497F-AAAB-DA9F17DF0558}" destId="{150292F7-EE3A-0241-A798-D8C9A87A9216}" srcOrd="0" destOrd="0" presId="urn:microsoft.com/office/officeart/2005/8/layout/vProcess5"/>
    <dgm:cxn modelId="{8B33FAA9-B655-49D1-8E72-43872C361255}" srcId="{7DF5CA99-16D3-449E-985B-60402D8BE455}" destId="{D4F64D9A-1491-4987-A5F8-A118C41E1536}" srcOrd="0" destOrd="0" parTransId="{D6AF51BE-4FF3-4258-AD8F-8700706F124D}" sibTransId="{B22B6F1E-2E27-495B-8BE7-51D119B2F62E}"/>
    <dgm:cxn modelId="{220BDEB2-757E-487F-9856-92F590F82815}" srcId="{7DF5CA99-16D3-449E-985B-60402D8BE455}" destId="{12CB6A97-4AC2-479C-BCEE-7B45AEC6456F}" srcOrd="2" destOrd="0" parTransId="{913FE67D-F8EA-4EE2-967A-86B2F41F13A9}" sibTransId="{EBAD64E7-1D55-42DD-BAD5-71C05DBD02AF}"/>
    <dgm:cxn modelId="{3C920CC5-8921-B747-AD1C-F4920ECC76D9}" type="presOf" srcId="{FE4C84B4-E638-4844-92F0-D4FC50EE4046}" destId="{92EABF00-3BF8-7441-9D67-C6EDBE0874A8}" srcOrd="0" destOrd="0" presId="urn:microsoft.com/office/officeart/2005/8/layout/vProcess5"/>
    <dgm:cxn modelId="{2BEBC7CA-AF27-5344-8D9E-2630AD22C6C4}" type="presOf" srcId="{12CB6A97-4AC2-479C-BCEE-7B45AEC6456F}" destId="{58F5C69E-D2B8-444F-A55D-3F117BC4EB25}" srcOrd="0" destOrd="0" presId="urn:microsoft.com/office/officeart/2005/8/layout/vProcess5"/>
    <dgm:cxn modelId="{263A05DD-2A2F-5E44-BEA9-D5B40D51A4A6}" type="presOf" srcId="{EBAD64E7-1D55-42DD-BAD5-71C05DBD02AF}" destId="{E7E1132F-B601-3F46-A589-A7F2FA5BC6FC}" srcOrd="0" destOrd="0" presId="urn:microsoft.com/office/officeart/2005/8/layout/vProcess5"/>
    <dgm:cxn modelId="{ECD02DE8-6278-3B44-91B9-E7CF17B1A35D}" type="presOf" srcId="{D4F64D9A-1491-4987-A5F8-A118C41E1536}" destId="{783D9CE9-C19A-F548-AEE8-8D63E759060E}" srcOrd="1" destOrd="0" presId="urn:microsoft.com/office/officeart/2005/8/layout/vProcess5"/>
    <dgm:cxn modelId="{B9835ACA-0881-0E42-8564-55A92163AF8A}" type="presParOf" srcId="{5F5A349B-ED99-3140-8129-6CEDA1EEAA74}" destId="{010EE5CA-3521-DD4D-BD00-8991291069C5}" srcOrd="0" destOrd="0" presId="urn:microsoft.com/office/officeart/2005/8/layout/vProcess5"/>
    <dgm:cxn modelId="{CB710A58-C314-FE42-87BB-E49A0465B353}" type="presParOf" srcId="{5F5A349B-ED99-3140-8129-6CEDA1EEAA74}" destId="{B2CE7A0A-8E65-0240-91C4-6D6A2D743C59}" srcOrd="1" destOrd="0" presId="urn:microsoft.com/office/officeart/2005/8/layout/vProcess5"/>
    <dgm:cxn modelId="{2F06AAB5-A8FA-6E4D-8B83-1937C5C20F77}" type="presParOf" srcId="{5F5A349B-ED99-3140-8129-6CEDA1EEAA74}" destId="{92EABF00-3BF8-7441-9D67-C6EDBE0874A8}" srcOrd="2" destOrd="0" presId="urn:microsoft.com/office/officeart/2005/8/layout/vProcess5"/>
    <dgm:cxn modelId="{57C25441-E6AC-EA40-87FF-2CFEA5649002}" type="presParOf" srcId="{5F5A349B-ED99-3140-8129-6CEDA1EEAA74}" destId="{58F5C69E-D2B8-444F-A55D-3F117BC4EB25}" srcOrd="3" destOrd="0" presId="urn:microsoft.com/office/officeart/2005/8/layout/vProcess5"/>
    <dgm:cxn modelId="{A1D004D5-96E0-0443-8ACF-A062C626B880}" type="presParOf" srcId="{5F5A349B-ED99-3140-8129-6CEDA1EEAA74}" destId="{FDD86603-66D4-F54C-AB18-A5034DAA8DAA}" srcOrd="4" destOrd="0" presId="urn:microsoft.com/office/officeart/2005/8/layout/vProcess5"/>
    <dgm:cxn modelId="{6D490441-2C29-3B4C-A29C-F42194C83B6D}" type="presParOf" srcId="{5F5A349B-ED99-3140-8129-6CEDA1EEAA74}" destId="{5DA6CF35-9548-564E-A55F-07B338ECAA81}" srcOrd="5" destOrd="0" presId="urn:microsoft.com/office/officeart/2005/8/layout/vProcess5"/>
    <dgm:cxn modelId="{80701B40-166D-7D40-B4DD-8A87C2F48327}" type="presParOf" srcId="{5F5A349B-ED99-3140-8129-6CEDA1EEAA74}" destId="{150292F7-EE3A-0241-A798-D8C9A87A9216}" srcOrd="6" destOrd="0" presId="urn:microsoft.com/office/officeart/2005/8/layout/vProcess5"/>
    <dgm:cxn modelId="{81AD5917-F622-A04D-AE7B-A5CDAA0BC013}" type="presParOf" srcId="{5F5A349B-ED99-3140-8129-6CEDA1EEAA74}" destId="{E7E1132F-B601-3F46-A589-A7F2FA5BC6FC}" srcOrd="7" destOrd="0" presId="urn:microsoft.com/office/officeart/2005/8/layout/vProcess5"/>
    <dgm:cxn modelId="{27CCB2FE-F98E-3745-BF9D-C654C217DA24}" type="presParOf" srcId="{5F5A349B-ED99-3140-8129-6CEDA1EEAA74}" destId="{783D9CE9-C19A-F548-AEE8-8D63E759060E}" srcOrd="8" destOrd="0" presId="urn:microsoft.com/office/officeart/2005/8/layout/vProcess5"/>
    <dgm:cxn modelId="{B6207937-1183-A34F-A55D-F2738672315A}" type="presParOf" srcId="{5F5A349B-ED99-3140-8129-6CEDA1EEAA74}" destId="{3A40445B-0953-DF41-82C1-9A525E688FDB}" srcOrd="9" destOrd="0" presId="urn:microsoft.com/office/officeart/2005/8/layout/vProcess5"/>
    <dgm:cxn modelId="{89E7139B-D060-054F-9DCD-73E3BC9C65F3}" type="presParOf" srcId="{5F5A349B-ED99-3140-8129-6CEDA1EEAA74}" destId="{51ECA1AF-DDD2-4F4E-A244-3172F31311A5}" srcOrd="10" destOrd="0" presId="urn:microsoft.com/office/officeart/2005/8/layout/vProcess5"/>
    <dgm:cxn modelId="{5160EB68-F250-0A4F-A827-D34E5D27AA7F}" type="presParOf" srcId="{5F5A349B-ED99-3140-8129-6CEDA1EEAA74}" destId="{3918E219-A71D-AE42-B69F-10507D625F9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6DFC307-0517-43E2-94BA-E7DE92CD503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979BC-EFE0-460C-8860-3ADAABF1AB18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2 – </a:t>
          </a:r>
          <a:r>
            <a:rPr lang="en-US" b="1" dirty="0" err="1">
              <a:solidFill>
                <a:schemeClr val="bg1"/>
              </a:solidFill>
            </a:rPr>
            <a:t>Leales</a:t>
          </a:r>
          <a:r>
            <a:rPr lang="en-US" b="1" dirty="0">
              <a:solidFill>
                <a:schemeClr val="bg1"/>
              </a:solidFill>
            </a:rPr>
            <a:t> y de Alto Valor       (83.691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095A43CC-D788-44E0-9761-816B0AB675BB}" type="parTrans" cxnId="{46ED3251-BDCE-49A0-9DD3-14D512D13CCB}">
      <dgm:prSet/>
      <dgm:spPr/>
      <dgm:t>
        <a:bodyPr/>
        <a:lstStyle/>
        <a:p>
          <a:endParaRPr lang="en-US"/>
        </a:p>
      </dgm:t>
    </dgm:pt>
    <dgm:pt modelId="{32ADF721-9E8E-4546-8004-E4D4CBA498F5}" type="sibTrans" cxnId="{46ED3251-BDCE-49A0-9DD3-14D512D13CCB}">
      <dgm:prSet/>
      <dgm:spPr/>
      <dgm:t>
        <a:bodyPr/>
        <a:lstStyle/>
        <a:p>
          <a:endParaRPr lang="en-US"/>
        </a:p>
      </dgm:t>
    </dgm:pt>
    <dgm:pt modelId="{957C1E75-135B-407D-83B6-FF3182895AC5}">
      <dgm:prSet/>
      <dgm:spPr/>
      <dgm:t>
        <a:bodyPr/>
        <a:lstStyle/>
        <a:p>
          <a:r>
            <a:rPr lang="en-US" dirty="0"/>
            <a:t>Mayor </a:t>
          </a:r>
          <a:r>
            <a:rPr lang="en-US" dirty="0" err="1"/>
            <a:t>número</a:t>
          </a:r>
          <a:r>
            <a:rPr lang="en-US" dirty="0"/>
            <a:t> de </a:t>
          </a:r>
          <a:r>
            <a:rPr lang="en-US" dirty="0" err="1"/>
            <a:t>pedidos</a:t>
          </a:r>
          <a:r>
            <a:rPr lang="en-US" dirty="0"/>
            <a:t> (≈1,2).</a:t>
          </a:r>
        </a:p>
      </dgm:t>
    </dgm:pt>
    <dgm:pt modelId="{35EED84F-6F70-42CC-A9C4-71FA4ED76C42}" type="parTrans" cxnId="{8DAB6008-FB73-45A2-935F-7C60A99841CF}">
      <dgm:prSet/>
      <dgm:spPr/>
      <dgm:t>
        <a:bodyPr/>
        <a:lstStyle/>
        <a:p>
          <a:endParaRPr lang="en-US"/>
        </a:p>
      </dgm:t>
    </dgm:pt>
    <dgm:pt modelId="{358787C9-1F58-4379-8D88-F7BD88977110}" type="sibTrans" cxnId="{8DAB6008-FB73-45A2-935F-7C60A99841CF}">
      <dgm:prSet/>
      <dgm:spPr/>
      <dgm:t>
        <a:bodyPr/>
        <a:lstStyle/>
        <a:p>
          <a:endParaRPr lang="en-US"/>
        </a:p>
      </dgm:t>
    </dgm:pt>
    <dgm:pt modelId="{BB5230D1-5D36-43AF-882F-F4A4D7F3765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3 – </a:t>
          </a:r>
          <a:r>
            <a:rPr lang="en-US" b="1" dirty="0" err="1">
              <a:solidFill>
                <a:schemeClr val="bg1"/>
              </a:solidFill>
            </a:rPr>
            <a:t>Potenciales</a:t>
          </a:r>
          <a:r>
            <a:rPr lang="en-US" b="1" dirty="0">
              <a:solidFill>
                <a:schemeClr val="bg1"/>
              </a:solidFill>
            </a:rPr>
            <a:t> de Alto Valor  (59.922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F244E2C3-B5C1-4DC9-97AF-FC6E0D0A26B6}" type="parTrans" cxnId="{98232F7D-7301-4A85-8BF0-62BBE145DA30}">
      <dgm:prSet/>
      <dgm:spPr/>
      <dgm:t>
        <a:bodyPr/>
        <a:lstStyle/>
        <a:p>
          <a:endParaRPr lang="en-US"/>
        </a:p>
      </dgm:t>
    </dgm:pt>
    <dgm:pt modelId="{5532980F-1C89-44B3-92DA-2E810B3DDFE5}" type="sibTrans" cxnId="{98232F7D-7301-4A85-8BF0-62BBE145DA30}">
      <dgm:prSet/>
      <dgm:spPr/>
      <dgm:t>
        <a:bodyPr/>
        <a:lstStyle/>
        <a:p>
          <a:endParaRPr lang="en-US"/>
        </a:p>
      </dgm:t>
    </dgm:pt>
    <dgm:pt modelId="{702DB25E-BB5C-4DCF-BF19-CB9C4DBFC02D}">
      <dgm:prSet/>
      <dgm:spPr/>
      <dgm:t>
        <a:bodyPr/>
        <a:lstStyle/>
        <a:p>
          <a:r>
            <a:rPr lang="en-US" dirty="0"/>
            <a:t>Muchos </a:t>
          </a:r>
          <a:r>
            <a:rPr lang="en-US" dirty="0" err="1"/>
            <a:t>productos</a:t>
          </a:r>
          <a:r>
            <a:rPr lang="en-US" dirty="0"/>
            <a:t> (≈40), </a:t>
          </a:r>
          <a:r>
            <a:rPr lang="en-US" dirty="0" err="1"/>
            <a:t>margen</a:t>
          </a:r>
          <a:r>
            <a:rPr lang="en-US" dirty="0"/>
            <a:t> alto (≈485).</a:t>
          </a:r>
        </a:p>
      </dgm:t>
    </dgm:pt>
    <dgm:pt modelId="{BCB74C23-D274-4142-8822-4F7007133AFF}" type="parTrans" cxnId="{9931D7F2-B282-42E1-A00D-FE9553C9DA9B}">
      <dgm:prSet/>
      <dgm:spPr/>
      <dgm:t>
        <a:bodyPr/>
        <a:lstStyle/>
        <a:p>
          <a:endParaRPr lang="en-US"/>
        </a:p>
      </dgm:t>
    </dgm:pt>
    <dgm:pt modelId="{8D5455D9-35CF-41A0-9043-32DB9BDCF047}" type="sibTrans" cxnId="{9931D7F2-B282-42E1-A00D-FE9553C9DA9B}">
      <dgm:prSet/>
      <dgm:spPr/>
      <dgm:t>
        <a:bodyPr/>
        <a:lstStyle/>
        <a:p>
          <a:endParaRPr lang="en-US"/>
        </a:p>
      </dgm:t>
    </dgm:pt>
    <dgm:pt modelId="{80972B68-AE38-4D02-9E45-F02503FA569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0 – Activos y </a:t>
          </a:r>
          <a:r>
            <a:rPr lang="en-US" b="1" dirty="0" err="1">
              <a:solidFill>
                <a:schemeClr val="bg1"/>
              </a:solidFill>
            </a:rPr>
            <a:t>Diversificados</a:t>
          </a:r>
          <a:r>
            <a:rPr lang="en-US" b="1" dirty="0">
              <a:solidFill>
                <a:schemeClr val="bg1"/>
              </a:solidFill>
            </a:rPr>
            <a:t>   (43.915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472A1EF0-DC11-4951-AE57-ECB7F1594381}" type="parTrans" cxnId="{2C457B26-BC11-404C-8FAB-49612A45ED76}">
      <dgm:prSet/>
      <dgm:spPr/>
      <dgm:t>
        <a:bodyPr/>
        <a:lstStyle/>
        <a:p>
          <a:endParaRPr lang="en-US"/>
        </a:p>
      </dgm:t>
    </dgm:pt>
    <dgm:pt modelId="{58548405-4AF2-4DFE-8672-E297A4EDA186}" type="sibTrans" cxnId="{2C457B26-BC11-404C-8FAB-49612A45ED76}">
      <dgm:prSet/>
      <dgm:spPr/>
      <dgm:t>
        <a:bodyPr/>
        <a:lstStyle/>
        <a:p>
          <a:endParaRPr lang="en-US"/>
        </a:p>
      </dgm:t>
    </dgm:pt>
    <dgm:pt modelId="{A8D10910-A3A3-4B46-91AA-B6509F81B020}">
      <dgm:prSet/>
      <dgm:spPr/>
      <dgm:t>
        <a:bodyPr/>
        <a:lstStyle/>
        <a:p>
          <a:r>
            <a:rPr lang="en-US" dirty="0" err="1"/>
            <a:t>Antigüedad</a:t>
          </a:r>
          <a:r>
            <a:rPr lang="en-US" dirty="0"/>
            <a:t> media, </a:t>
          </a:r>
          <a:r>
            <a:rPr lang="en-US" dirty="0" err="1"/>
            <a:t>variedad</a:t>
          </a:r>
          <a:r>
            <a:rPr lang="en-US" dirty="0"/>
            <a:t> de </a:t>
          </a:r>
          <a:r>
            <a:rPr lang="en-US" dirty="0" err="1"/>
            <a:t>productos</a:t>
          </a:r>
          <a:r>
            <a:rPr lang="en-US" dirty="0"/>
            <a:t> (≈38).</a:t>
          </a:r>
        </a:p>
      </dgm:t>
    </dgm:pt>
    <dgm:pt modelId="{B1633F42-CA80-40BE-AF25-A1F5B750E428}" type="parTrans" cxnId="{61EB953E-CFAD-4F85-80EE-E6B8885017BE}">
      <dgm:prSet/>
      <dgm:spPr/>
      <dgm:t>
        <a:bodyPr/>
        <a:lstStyle/>
        <a:p>
          <a:endParaRPr lang="en-US"/>
        </a:p>
      </dgm:t>
    </dgm:pt>
    <dgm:pt modelId="{A5A42A14-FF9E-449F-B137-82981B4D67DA}" type="sibTrans" cxnId="{61EB953E-CFAD-4F85-80EE-E6B8885017BE}">
      <dgm:prSet/>
      <dgm:spPr/>
      <dgm:t>
        <a:bodyPr/>
        <a:lstStyle/>
        <a:p>
          <a:endParaRPr lang="en-US"/>
        </a:p>
      </dgm:t>
    </dgm:pt>
    <dgm:pt modelId="{E58E711A-32D5-CC4F-B385-4D63C506589B}">
      <dgm:prSet/>
      <dgm:spPr/>
      <dgm:t>
        <a:bodyPr/>
        <a:lstStyle/>
        <a:p>
          <a:r>
            <a:rPr lang="en-US" dirty="0" err="1"/>
            <a:t>Margen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alto (≈575) →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valiosos</a:t>
          </a:r>
          <a:r>
            <a:rPr lang="en-US" dirty="0"/>
            <a:t>.</a:t>
          </a:r>
        </a:p>
      </dgm:t>
    </dgm:pt>
    <dgm:pt modelId="{ACCCE9D5-A5F0-4846-A75A-F3F514F190EB}" type="parTrans" cxnId="{BBDCF176-C5FB-D545-92F0-B857D97B7C39}">
      <dgm:prSet/>
      <dgm:spPr/>
      <dgm:t>
        <a:bodyPr/>
        <a:lstStyle/>
        <a:p>
          <a:endParaRPr lang="en-US"/>
        </a:p>
      </dgm:t>
    </dgm:pt>
    <dgm:pt modelId="{C89F0A2A-7666-E54D-83DF-04A81418F330}" type="sibTrans" cxnId="{BBDCF176-C5FB-D545-92F0-B857D97B7C39}">
      <dgm:prSet/>
      <dgm:spPr/>
      <dgm:t>
        <a:bodyPr/>
        <a:lstStyle/>
        <a:p>
          <a:endParaRPr lang="en-US"/>
        </a:p>
      </dgm:t>
    </dgm:pt>
    <dgm:pt modelId="{9EA89941-DD1B-7942-B563-E4AD58B1835C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</a:t>
          </a:r>
          <a:r>
            <a:rPr lang="en-US" dirty="0" err="1"/>
            <a:t>Servicio</a:t>
          </a:r>
          <a:r>
            <a:rPr lang="en-US" dirty="0"/>
            <a:t> premium, </a:t>
          </a:r>
          <a:r>
            <a:rPr lang="en-US" dirty="0" err="1"/>
            <a:t>programas</a:t>
          </a:r>
          <a:r>
            <a:rPr lang="en-US" dirty="0"/>
            <a:t> </a:t>
          </a:r>
          <a:r>
            <a:rPr lang="en-US" dirty="0" err="1"/>
            <a:t>exclusivos</a:t>
          </a:r>
          <a:r>
            <a:rPr lang="en-US" dirty="0"/>
            <a:t>.</a:t>
          </a:r>
        </a:p>
      </dgm:t>
    </dgm:pt>
    <dgm:pt modelId="{BECD8B20-79A2-F145-A2C2-AF28D6C7D938}" type="parTrans" cxnId="{8DB068BE-3EFE-A748-81EB-5F49BFE9C0E4}">
      <dgm:prSet/>
      <dgm:spPr/>
      <dgm:t>
        <a:bodyPr/>
        <a:lstStyle/>
        <a:p>
          <a:endParaRPr lang="en-US"/>
        </a:p>
      </dgm:t>
    </dgm:pt>
    <dgm:pt modelId="{D30C9C06-7F52-5640-B889-393B62E221EC}" type="sibTrans" cxnId="{8DB068BE-3EFE-A748-81EB-5F49BFE9C0E4}">
      <dgm:prSet/>
      <dgm:spPr/>
      <dgm:t>
        <a:bodyPr/>
        <a:lstStyle/>
        <a:p>
          <a:endParaRPr lang="en-US"/>
        </a:p>
      </dgm:t>
    </dgm:pt>
    <dgm:pt modelId="{9C2605A5-5E4E-F149-AFD5-3E3529E82808}">
      <dgm:prSet/>
      <dgm:spPr/>
      <dgm:t>
        <a:bodyPr/>
        <a:lstStyle/>
        <a:p>
          <a:r>
            <a:rPr lang="en-US" dirty="0" err="1"/>
            <a:t>Pocos</a:t>
          </a:r>
          <a:r>
            <a:rPr lang="en-US" dirty="0"/>
            <a:t> </a:t>
          </a:r>
          <a:r>
            <a:rPr lang="en-US" dirty="0" err="1"/>
            <a:t>pedidos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comparación</a:t>
          </a:r>
          <a:r>
            <a:rPr lang="en-US" dirty="0"/>
            <a:t> con </a:t>
          </a:r>
          <a:r>
            <a:rPr lang="en-US" dirty="0" err="1"/>
            <a:t>Clúster</a:t>
          </a:r>
          <a:r>
            <a:rPr lang="en-US" dirty="0"/>
            <a:t> 2.</a:t>
          </a:r>
        </a:p>
      </dgm:t>
    </dgm:pt>
    <dgm:pt modelId="{44086C1C-B8F2-B544-8C48-C870031856E6}" type="parTrans" cxnId="{3CC2551D-A7AF-1C44-AA6C-EBE6A8C5C96D}">
      <dgm:prSet/>
      <dgm:spPr/>
      <dgm:t>
        <a:bodyPr/>
        <a:lstStyle/>
        <a:p>
          <a:endParaRPr lang="en-US"/>
        </a:p>
      </dgm:t>
    </dgm:pt>
    <dgm:pt modelId="{0FD1101B-5F65-924E-9ADF-11150C092ED8}" type="sibTrans" cxnId="{3CC2551D-A7AF-1C44-AA6C-EBE6A8C5C96D}">
      <dgm:prSet/>
      <dgm:spPr/>
      <dgm:t>
        <a:bodyPr/>
        <a:lstStyle/>
        <a:p>
          <a:endParaRPr lang="en-US"/>
        </a:p>
      </dgm:t>
    </dgm:pt>
    <dgm:pt modelId="{DB736545-FA3E-0643-A539-EE134919E782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</a:t>
          </a:r>
          <a:r>
            <a:rPr lang="en-US" dirty="0" err="1"/>
            <a:t>Incentivar</a:t>
          </a:r>
          <a:r>
            <a:rPr lang="en-US" dirty="0"/>
            <a:t> </a:t>
          </a:r>
          <a:r>
            <a:rPr lang="en-US" dirty="0" err="1"/>
            <a:t>compras</a:t>
          </a:r>
          <a:r>
            <a:rPr lang="en-US" dirty="0"/>
            <a:t> </a:t>
          </a:r>
          <a:r>
            <a:rPr lang="en-US" dirty="0" err="1"/>
            <a:t>frecuentes</a:t>
          </a:r>
          <a:r>
            <a:rPr lang="en-US" dirty="0"/>
            <a:t> con </a:t>
          </a:r>
          <a:r>
            <a:rPr lang="en-US" dirty="0" err="1"/>
            <a:t>ofertas</a:t>
          </a:r>
          <a:r>
            <a:rPr lang="en-US" dirty="0"/>
            <a:t> </a:t>
          </a:r>
          <a:r>
            <a:rPr lang="en-US" dirty="0" err="1"/>
            <a:t>personalizadas</a:t>
          </a:r>
          <a:r>
            <a:rPr lang="en-US" dirty="0"/>
            <a:t>.</a:t>
          </a:r>
        </a:p>
      </dgm:t>
    </dgm:pt>
    <dgm:pt modelId="{B8BF16E2-7843-9840-B805-713B30C4B6DD}" type="parTrans" cxnId="{BF7B0043-A7C0-7F4A-99D9-F87A666DECC0}">
      <dgm:prSet/>
      <dgm:spPr/>
      <dgm:t>
        <a:bodyPr/>
        <a:lstStyle/>
        <a:p>
          <a:endParaRPr lang="en-US"/>
        </a:p>
      </dgm:t>
    </dgm:pt>
    <dgm:pt modelId="{B13CC104-CFF1-7C49-8315-002E3E478B55}" type="sibTrans" cxnId="{BF7B0043-A7C0-7F4A-99D9-F87A666DECC0}">
      <dgm:prSet/>
      <dgm:spPr/>
      <dgm:t>
        <a:bodyPr/>
        <a:lstStyle/>
        <a:p>
          <a:endParaRPr lang="en-US"/>
        </a:p>
      </dgm:t>
    </dgm:pt>
    <dgm:pt modelId="{990EF644-3097-804D-B989-CE52D49D3AE4}">
      <dgm:prSet/>
      <dgm:spPr/>
      <dgm:t>
        <a:bodyPr/>
        <a:lstStyle/>
        <a:p>
          <a:r>
            <a:rPr lang="en-US" dirty="0" err="1"/>
            <a:t>Rentables</a:t>
          </a:r>
          <a:r>
            <a:rPr lang="en-US" dirty="0"/>
            <a:t> </a:t>
          </a:r>
          <a:r>
            <a:rPr lang="en-US" dirty="0" err="1"/>
            <a:t>pero</a:t>
          </a:r>
          <a:r>
            <a:rPr lang="en-US" dirty="0"/>
            <a:t> con </a:t>
          </a:r>
          <a:r>
            <a:rPr lang="en-US" dirty="0" err="1"/>
            <a:t>alta</a:t>
          </a:r>
          <a:r>
            <a:rPr lang="en-US" dirty="0"/>
            <a:t> </a:t>
          </a:r>
          <a:r>
            <a:rPr lang="en-US" dirty="0" err="1"/>
            <a:t>dispersión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márgenes</a:t>
          </a:r>
          <a:r>
            <a:rPr lang="en-US" dirty="0"/>
            <a:t>.</a:t>
          </a:r>
        </a:p>
      </dgm:t>
    </dgm:pt>
    <dgm:pt modelId="{FDCC037B-5D43-2944-88C0-FE3590A7E778}" type="parTrans" cxnId="{B21456EC-A45F-3C43-B480-420BEB3BBE7F}">
      <dgm:prSet/>
      <dgm:spPr/>
      <dgm:t>
        <a:bodyPr/>
        <a:lstStyle/>
        <a:p>
          <a:endParaRPr lang="en-US"/>
        </a:p>
      </dgm:t>
    </dgm:pt>
    <dgm:pt modelId="{C6D62C93-29B2-CF41-825D-E6AF768677A7}" type="sibTrans" cxnId="{B21456EC-A45F-3C43-B480-420BEB3BBE7F}">
      <dgm:prSet/>
      <dgm:spPr/>
      <dgm:t>
        <a:bodyPr/>
        <a:lstStyle/>
        <a:p>
          <a:endParaRPr lang="en-US"/>
        </a:p>
      </dgm:t>
    </dgm:pt>
    <dgm:pt modelId="{3AA22932-BB34-4842-AA2A-6E142700A442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</a:t>
          </a:r>
          <a:r>
            <a:rPr lang="en-US" dirty="0" err="1"/>
            <a:t>Ofrecer</a:t>
          </a:r>
          <a:r>
            <a:rPr lang="en-US" dirty="0"/>
            <a:t> </a:t>
          </a:r>
          <a:r>
            <a:rPr lang="en-US" dirty="0" err="1"/>
            <a:t>complementos</a:t>
          </a:r>
          <a:r>
            <a:rPr lang="en-US" dirty="0"/>
            <a:t> y </a:t>
          </a:r>
          <a:r>
            <a:rPr lang="en-US" dirty="0" err="1"/>
            <a:t>fidelización</a:t>
          </a:r>
          <a:r>
            <a:rPr lang="en-US" dirty="0"/>
            <a:t>.</a:t>
          </a:r>
        </a:p>
      </dgm:t>
    </dgm:pt>
    <dgm:pt modelId="{0E8F133E-1CD8-1148-896C-7CE9707D908A}" type="parTrans" cxnId="{56060E88-B67F-B848-A528-211ACD787B73}">
      <dgm:prSet/>
      <dgm:spPr/>
      <dgm:t>
        <a:bodyPr/>
        <a:lstStyle/>
        <a:p>
          <a:endParaRPr lang="en-US"/>
        </a:p>
      </dgm:t>
    </dgm:pt>
    <dgm:pt modelId="{5F541BC4-E9AA-594E-8CD8-51F00E85D6BA}" type="sibTrans" cxnId="{56060E88-B67F-B848-A528-211ACD787B73}">
      <dgm:prSet/>
      <dgm:spPr/>
      <dgm:t>
        <a:bodyPr/>
        <a:lstStyle/>
        <a:p>
          <a:endParaRPr lang="en-US"/>
        </a:p>
      </dgm:t>
    </dgm:pt>
    <dgm:pt modelId="{F6C75884-CFC6-044C-9846-CAEC772F272E}" type="pres">
      <dgm:prSet presAssocID="{E6DFC307-0517-43E2-94BA-E7DE92CD5030}" presName="linear" presStyleCnt="0">
        <dgm:presLayoutVars>
          <dgm:dir/>
          <dgm:animLvl val="lvl"/>
          <dgm:resizeHandles val="exact"/>
        </dgm:presLayoutVars>
      </dgm:prSet>
      <dgm:spPr/>
    </dgm:pt>
    <dgm:pt modelId="{54A86013-B740-634E-9994-110DCA01BEE6}" type="pres">
      <dgm:prSet presAssocID="{3FF979BC-EFE0-460C-8860-3ADAABF1AB18}" presName="parentLin" presStyleCnt="0"/>
      <dgm:spPr/>
    </dgm:pt>
    <dgm:pt modelId="{D031F14C-E4F2-DF4A-B941-4AC6E5030ED2}" type="pres">
      <dgm:prSet presAssocID="{3FF979BC-EFE0-460C-8860-3ADAABF1AB18}" presName="parentLeftMargin" presStyleLbl="node1" presStyleIdx="0" presStyleCnt="3"/>
      <dgm:spPr/>
    </dgm:pt>
    <dgm:pt modelId="{63D584DA-47DC-B644-AF72-FC72A14DECD3}" type="pres">
      <dgm:prSet presAssocID="{3FF979BC-EFE0-460C-8860-3ADAABF1AB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EFBF99-DE9C-DD4C-AFFC-96D5F97B7816}" type="pres">
      <dgm:prSet presAssocID="{3FF979BC-EFE0-460C-8860-3ADAABF1AB18}" presName="negativeSpace" presStyleCnt="0"/>
      <dgm:spPr/>
    </dgm:pt>
    <dgm:pt modelId="{54D31A50-C686-4A46-93A2-9E68D53ED5C6}" type="pres">
      <dgm:prSet presAssocID="{3FF979BC-EFE0-460C-8860-3ADAABF1AB18}" presName="childText" presStyleLbl="conFgAcc1" presStyleIdx="0" presStyleCnt="3">
        <dgm:presLayoutVars>
          <dgm:bulletEnabled val="1"/>
        </dgm:presLayoutVars>
      </dgm:prSet>
      <dgm:spPr/>
    </dgm:pt>
    <dgm:pt modelId="{39A5DEAF-7F19-6948-AA92-B7B26572D9F5}" type="pres">
      <dgm:prSet presAssocID="{32ADF721-9E8E-4546-8004-E4D4CBA498F5}" presName="spaceBetweenRectangles" presStyleCnt="0"/>
      <dgm:spPr/>
    </dgm:pt>
    <dgm:pt modelId="{94F365AA-C958-CC49-8F91-016480D7D04A}" type="pres">
      <dgm:prSet presAssocID="{BB5230D1-5D36-43AF-882F-F4A4D7F3765C}" presName="parentLin" presStyleCnt="0"/>
      <dgm:spPr/>
    </dgm:pt>
    <dgm:pt modelId="{90A08DBB-1AA0-CC41-9483-F177D3CEA34B}" type="pres">
      <dgm:prSet presAssocID="{BB5230D1-5D36-43AF-882F-F4A4D7F3765C}" presName="parentLeftMargin" presStyleLbl="node1" presStyleIdx="0" presStyleCnt="3"/>
      <dgm:spPr/>
    </dgm:pt>
    <dgm:pt modelId="{C445A65C-E476-444F-A4AD-D96363C7D092}" type="pres">
      <dgm:prSet presAssocID="{BB5230D1-5D36-43AF-882F-F4A4D7F3765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226F68-B633-7B4A-BC2E-EBC209C60521}" type="pres">
      <dgm:prSet presAssocID="{BB5230D1-5D36-43AF-882F-F4A4D7F3765C}" presName="negativeSpace" presStyleCnt="0"/>
      <dgm:spPr/>
    </dgm:pt>
    <dgm:pt modelId="{191065B4-602A-F84F-A643-1B1A82D5B85C}" type="pres">
      <dgm:prSet presAssocID="{BB5230D1-5D36-43AF-882F-F4A4D7F3765C}" presName="childText" presStyleLbl="conFgAcc1" presStyleIdx="1" presStyleCnt="3">
        <dgm:presLayoutVars>
          <dgm:bulletEnabled val="1"/>
        </dgm:presLayoutVars>
      </dgm:prSet>
      <dgm:spPr/>
    </dgm:pt>
    <dgm:pt modelId="{FB8B9DEB-3637-9F41-996D-E19E7B211D9F}" type="pres">
      <dgm:prSet presAssocID="{5532980F-1C89-44B3-92DA-2E810B3DDFE5}" presName="spaceBetweenRectangles" presStyleCnt="0"/>
      <dgm:spPr/>
    </dgm:pt>
    <dgm:pt modelId="{219CFECD-1E1F-E34E-AE97-E10214BE085A}" type="pres">
      <dgm:prSet presAssocID="{80972B68-AE38-4D02-9E45-F02503FA5693}" presName="parentLin" presStyleCnt="0"/>
      <dgm:spPr/>
    </dgm:pt>
    <dgm:pt modelId="{EDF64F45-37E1-9145-8EC2-626CA90F5AA0}" type="pres">
      <dgm:prSet presAssocID="{80972B68-AE38-4D02-9E45-F02503FA5693}" presName="parentLeftMargin" presStyleLbl="node1" presStyleIdx="1" presStyleCnt="3"/>
      <dgm:spPr/>
    </dgm:pt>
    <dgm:pt modelId="{9D2C7B0B-BDC8-CE42-915F-888094611BB8}" type="pres">
      <dgm:prSet presAssocID="{80972B68-AE38-4D02-9E45-F02503FA569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A0DC95B-8899-574D-8FA1-4386DE32E2D9}" type="pres">
      <dgm:prSet presAssocID="{80972B68-AE38-4D02-9E45-F02503FA5693}" presName="negativeSpace" presStyleCnt="0"/>
      <dgm:spPr/>
    </dgm:pt>
    <dgm:pt modelId="{B707F543-E328-8C43-BCE0-668A9E951F10}" type="pres">
      <dgm:prSet presAssocID="{80972B68-AE38-4D02-9E45-F02503FA569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AB6008-FB73-45A2-935F-7C60A99841CF}" srcId="{3FF979BC-EFE0-460C-8860-3ADAABF1AB18}" destId="{957C1E75-135B-407D-83B6-FF3182895AC5}" srcOrd="0" destOrd="0" parTransId="{35EED84F-6F70-42CC-A9C4-71FA4ED76C42}" sibTransId="{358787C9-1F58-4379-8D88-F7BD88977110}"/>
    <dgm:cxn modelId="{6664F714-8248-9745-9F04-33B9B27EEA5D}" type="presOf" srcId="{702DB25E-BB5C-4DCF-BF19-CB9C4DBFC02D}" destId="{191065B4-602A-F84F-A643-1B1A82D5B85C}" srcOrd="0" destOrd="0" presId="urn:microsoft.com/office/officeart/2005/8/layout/list1"/>
    <dgm:cxn modelId="{0234C71B-AE28-C849-A308-7AB6E8E6E6BC}" type="presOf" srcId="{9EA89941-DD1B-7942-B563-E4AD58B1835C}" destId="{54D31A50-C686-4A46-93A2-9E68D53ED5C6}" srcOrd="0" destOrd="2" presId="urn:microsoft.com/office/officeart/2005/8/layout/list1"/>
    <dgm:cxn modelId="{3CC2551D-A7AF-1C44-AA6C-EBE6A8C5C96D}" srcId="{BB5230D1-5D36-43AF-882F-F4A4D7F3765C}" destId="{9C2605A5-5E4E-F149-AFD5-3E3529E82808}" srcOrd="1" destOrd="0" parTransId="{44086C1C-B8F2-B544-8C48-C870031856E6}" sibTransId="{0FD1101B-5F65-924E-9ADF-11150C092ED8}"/>
    <dgm:cxn modelId="{2C457B26-BC11-404C-8FAB-49612A45ED76}" srcId="{E6DFC307-0517-43E2-94BA-E7DE92CD5030}" destId="{80972B68-AE38-4D02-9E45-F02503FA5693}" srcOrd="2" destOrd="0" parTransId="{472A1EF0-DC11-4951-AE57-ECB7F1594381}" sibTransId="{58548405-4AF2-4DFE-8672-E297A4EDA186}"/>
    <dgm:cxn modelId="{A9B08937-E516-DE41-8D76-DA51D346ABC2}" type="presOf" srcId="{80972B68-AE38-4D02-9E45-F02503FA5693}" destId="{9D2C7B0B-BDC8-CE42-915F-888094611BB8}" srcOrd="1" destOrd="0" presId="urn:microsoft.com/office/officeart/2005/8/layout/list1"/>
    <dgm:cxn modelId="{88073E3D-01E8-DB49-89C1-A0416A6B535A}" type="presOf" srcId="{A8D10910-A3A3-4B46-91AA-B6509F81B020}" destId="{B707F543-E328-8C43-BCE0-668A9E951F10}" srcOrd="0" destOrd="0" presId="urn:microsoft.com/office/officeart/2005/8/layout/list1"/>
    <dgm:cxn modelId="{47064E3D-973B-FB43-A4E1-ADD205E10EA2}" type="presOf" srcId="{BB5230D1-5D36-43AF-882F-F4A4D7F3765C}" destId="{C445A65C-E476-444F-A4AD-D96363C7D092}" srcOrd="1" destOrd="0" presId="urn:microsoft.com/office/officeart/2005/8/layout/list1"/>
    <dgm:cxn modelId="{61EB953E-CFAD-4F85-80EE-E6B8885017BE}" srcId="{80972B68-AE38-4D02-9E45-F02503FA5693}" destId="{A8D10910-A3A3-4B46-91AA-B6509F81B020}" srcOrd="0" destOrd="0" parTransId="{B1633F42-CA80-40BE-AF25-A1F5B750E428}" sibTransId="{A5A42A14-FF9E-449F-B137-82981B4D67DA}"/>
    <dgm:cxn modelId="{BF519E3E-A493-6F49-8EEB-70654B1039B6}" type="presOf" srcId="{957C1E75-135B-407D-83B6-FF3182895AC5}" destId="{54D31A50-C686-4A46-93A2-9E68D53ED5C6}" srcOrd="0" destOrd="0" presId="urn:microsoft.com/office/officeart/2005/8/layout/list1"/>
    <dgm:cxn modelId="{BF7B0043-A7C0-7F4A-99D9-F87A666DECC0}" srcId="{BB5230D1-5D36-43AF-882F-F4A4D7F3765C}" destId="{DB736545-FA3E-0643-A539-EE134919E782}" srcOrd="2" destOrd="0" parTransId="{B8BF16E2-7843-9840-B805-713B30C4B6DD}" sibTransId="{B13CC104-CFF1-7C49-8315-002E3E478B55}"/>
    <dgm:cxn modelId="{46ED3251-BDCE-49A0-9DD3-14D512D13CCB}" srcId="{E6DFC307-0517-43E2-94BA-E7DE92CD5030}" destId="{3FF979BC-EFE0-460C-8860-3ADAABF1AB18}" srcOrd="0" destOrd="0" parTransId="{095A43CC-D788-44E0-9761-816B0AB675BB}" sibTransId="{32ADF721-9E8E-4546-8004-E4D4CBA498F5}"/>
    <dgm:cxn modelId="{A950C65F-9B29-0447-BD2A-02EEC28662F9}" type="presOf" srcId="{DB736545-FA3E-0643-A539-EE134919E782}" destId="{191065B4-602A-F84F-A643-1B1A82D5B85C}" srcOrd="0" destOrd="2" presId="urn:microsoft.com/office/officeart/2005/8/layout/list1"/>
    <dgm:cxn modelId="{BBDCF176-C5FB-D545-92F0-B857D97B7C39}" srcId="{3FF979BC-EFE0-460C-8860-3ADAABF1AB18}" destId="{E58E711A-32D5-CC4F-B385-4D63C506589B}" srcOrd="1" destOrd="0" parTransId="{ACCCE9D5-A5F0-4846-A75A-F3F514F190EB}" sibTransId="{C89F0A2A-7666-E54D-83DF-04A81418F330}"/>
    <dgm:cxn modelId="{64EA737C-1086-2041-BDE0-5733D766D3D6}" type="presOf" srcId="{E6DFC307-0517-43E2-94BA-E7DE92CD5030}" destId="{F6C75884-CFC6-044C-9846-CAEC772F272E}" srcOrd="0" destOrd="0" presId="urn:microsoft.com/office/officeart/2005/8/layout/list1"/>
    <dgm:cxn modelId="{98232F7D-7301-4A85-8BF0-62BBE145DA30}" srcId="{E6DFC307-0517-43E2-94BA-E7DE92CD5030}" destId="{BB5230D1-5D36-43AF-882F-F4A4D7F3765C}" srcOrd="1" destOrd="0" parTransId="{F244E2C3-B5C1-4DC9-97AF-FC6E0D0A26B6}" sibTransId="{5532980F-1C89-44B3-92DA-2E810B3DDFE5}"/>
    <dgm:cxn modelId="{241CF97D-CD17-5B49-8CF1-CC8EE5209461}" type="presOf" srcId="{3FF979BC-EFE0-460C-8860-3ADAABF1AB18}" destId="{D031F14C-E4F2-DF4A-B941-4AC6E5030ED2}" srcOrd="0" destOrd="0" presId="urn:microsoft.com/office/officeart/2005/8/layout/list1"/>
    <dgm:cxn modelId="{56060E88-B67F-B848-A528-211ACD787B73}" srcId="{80972B68-AE38-4D02-9E45-F02503FA5693}" destId="{3AA22932-BB34-4842-AA2A-6E142700A442}" srcOrd="2" destOrd="0" parTransId="{0E8F133E-1CD8-1148-896C-7CE9707D908A}" sibTransId="{5F541BC4-E9AA-594E-8CD8-51F00E85D6BA}"/>
    <dgm:cxn modelId="{32830A9B-4822-024B-BC38-29C347A7DD5D}" type="presOf" srcId="{80972B68-AE38-4D02-9E45-F02503FA5693}" destId="{EDF64F45-37E1-9145-8EC2-626CA90F5AA0}" srcOrd="0" destOrd="0" presId="urn:microsoft.com/office/officeart/2005/8/layout/list1"/>
    <dgm:cxn modelId="{A3390FAC-D132-CC48-943F-73A1ADF540A7}" type="presOf" srcId="{3FF979BC-EFE0-460C-8860-3ADAABF1AB18}" destId="{63D584DA-47DC-B644-AF72-FC72A14DECD3}" srcOrd="1" destOrd="0" presId="urn:microsoft.com/office/officeart/2005/8/layout/list1"/>
    <dgm:cxn modelId="{06A810AD-9A90-2146-9E50-C379DD8DD8D1}" type="presOf" srcId="{9C2605A5-5E4E-F149-AFD5-3E3529E82808}" destId="{191065B4-602A-F84F-A643-1B1A82D5B85C}" srcOrd="0" destOrd="1" presId="urn:microsoft.com/office/officeart/2005/8/layout/list1"/>
    <dgm:cxn modelId="{8DB068BE-3EFE-A748-81EB-5F49BFE9C0E4}" srcId="{3FF979BC-EFE0-460C-8860-3ADAABF1AB18}" destId="{9EA89941-DD1B-7942-B563-E4AD58B1835C}" srcOrd="2" destOrd="0" parTransId="{BECD8B20-79A2-F145-A2C2-AF28D6C7D938}" sibTransId="{D30C9C06-7F52-5640-B889-393B62E221EC}"/>
    <dgm:cxn modelId="{FB5E54CA-5531-984E-9F1B-639BB672544D}" type="presOf" srcId="{3AA22932-BB34-4842-AA2A-6E142700A442}" destId="{B707F543-E328-8C43-BCE0-668A9E951F10}" srcOrd="0" destOrd="2" presId="urn:microsoft.com/office/officeart/2005/8/layout/list1"/>
    <dgm:cxn modelId="{BCA383E5-B8FE-4846-9DAF-18148C55A3C5}" type="presOf" srcId="{990EF644-3097-804D-B989-CE52D49D3AE4}" destId="{B707F543-E328-8C43-BCE0-668A9E951F10}" srcOrd="0" destOrd="1" presId="urn:microsoft.com/office/officeart/2005/8/layout/list1"/>
    <dgm:cxn modelId="{B21456EC-A45F-3C43-B480-420BEB3BBE7F}" srcId="{80972B68-AE38-4D02-9E45-F02503FA5693}" destId="{990EF644-3097-804D-B989-CE52D49D3AE4}" srcOrd="1" destOrd="0" parTransId="{FDCC037B-5D43-2944-88C0-FE3590A7E778}" sibTransId="{C6D62C93-29B2-CF41-825D-E6AF768677A7}"/>
    <dgm:cxn modelId="{9931D7F2-B282-42E1-A00D-FE9553C9DA9B}" srcId="{BB5230D1-5D36-43AF-882F-F4A4D7F3765C}" destId="{702DB25E-BB5C-4DCF-BF19-CB9C4DBFC02D}" srcOrd="0" destOrd="0" parTransId="{BCB74C23-D274-4142-8822-4F7007133AFF}" sibTransId="{8D5455D9-35CF-41A0-9043-32DB9BDCF047}"/>
    <dgm:cxn modelId="{120088F7-5888-5346-A1D2-F1580FCBD01A}" type="presOf" srcId="{E58E711A-32D5-CC4F-B385-4D63C506589B}" destId="{54D31A50-C686-4A46-93A2-9E68D53ED5C6}" srcOrd="0" destOrd="1" presId="urn:microsoft.com/office/officeart/2005/8/layout/list1"/>
    <dgm:cxn modelId="{A99EC7F7-6037-E844-9F6B-8D56A8603BD4}" type="presOf" srcId="{BB5230D1-5D36-43AF-882F-F4A4D7F3765C}" destId="{90A08DBB-1AA0-CC41-9483-F177D3CEA34B}" srcOrd="0" destOrd="0" presId="urn:microsoft.com/office/officeart/2005/8/layout/list1"/>
    <dgm:cxn modelId="{AE3FC055-2FD0-4443-AA80-751F18E01F85}" type="presParOf" srcId="{F6C75884-CFC6-044C-9846-CAEC772F272E}" destId="{54A86013-B740-634E-9994-110DCA01BEE6}" srcOrd="0" destOrd="0" presId="urn:microsoft.com/office/officeart/2005/8/layout/list1"/>
    <dgm:cxn modelId="{5F1EE391-0D4F-D742-8F66-FAE81C9ADF0F}" type="presParOf" srcId="{54A86013-B740-634E-9994-110DCA01BEE6}" destId="{D031F14C-E4F2-DF4A-B941-4AC6E5030ED2}" srcOrd="0" destOrd="0" presId="urn:microsoft.com/office/officeart/2005/8/layout/list1"/>
    <dgm:cxn modelId="{4D946BA9-CB6B-EE43-B7BF-E60F787C983D}" type="presParOf" srcId="{54A86013-B740-634E-9994-110DCA01BEE6}" destId="{63D584DA-47DC-B644-AF72-FC72A14DECD3}" srcOrd="1" destOrd="0" presId="urn:microsoft.com/office/officeart/2005/8/layout/list1"/>
    <dgm:cxn modelId="{B4E7D819-47F9-D94E-8400-D1AB0E0A42DD}" type="presParOf" srcId="{F6C75884-CFC6-044C-9846-CAEC772F272E}" destId="{BEEFBF99-DE9C-DD4C-AFFC-96D5F97B7816}" srcOrd="1" destOrd="0" presId="urn:microsoft.com/office/officeart/2005/8/layout/list1"/>
    <dgm:cxn modelId="{00BF4385-4981-0649-BD8C-70D40353E442}" type="presParOf" srcId="{F6C75884-CFC6-044C-9846-CAEC772F272E}" destId="{54D31A50-C686-4A46-93A2-9E68D53ED5C6}" srcOrd="2" destOrd="0" presId="urn:microsoft.com/office/officeart/2005/8/layout/list1"/>
    <dgm:cxn modelId="{2C8E74F9-6A3A-8D47-81C7-00DC7A09DA2C}" type="presParOf" srcId="{F6C75884-CFC6-044C-9846-CAEC772F272E}" destId="{39A5DEAF-7F19-6948-AA92-B7B26572D9F5}" srcOrd="3" destOrd="0" presId="urn:microsoft.com/office/officeart/2005/8/layout/list1"/>
    <dgm:cxn modelId="{C95AE764-E427-2042-83C1-C42129221314}" type="presParOf" srcId="{F6C75884-CFC6-044C-9846-CAEC772F272E}" destId="{94F365AA-C958-CC49-8F91-016480D7D04A}" srcOrd="4" destOrd="0" presId="urn:microsoft.com/office/officeart/2005/8/layout/list1"/>
    <dgm:cxn modelId="{CA0798AA-CF30-7C4F-9F3D-F0DD46CB17B4}" type="presParOf" srcId="{94F365AA-C958-CC49-8F91-016480D7D04A}" destId="{90A08DBB-1AA0-CC41-9483-F177D3CEA34B}" srcOrd="0" destOrd="0" presId="urn:microsoft.com/office/officeart/2005/8/layout/list1"/>
    <dgm:cxn modelId="{289AC9DF-6EC9-7145-B618-D53BE08F9EDF}" type="presParOf" srcId="{94F365AA-C958-CC49-8F91-016480D7D04A}" destId="{C445A65C-E476-444F-A4AD-D96363C7D092}" srcOrd="1" destOrd="0" presId="urn:microsoft.com/office/officeart/2005/8/layout/list1"/>
    <dgm:cxn modelId="{A859E9BC-D7E6-7C4B-B33B-B4A767FD5FA2}" type="presParOf" srcId="{F6C75884-CFC6-044C-9846-CAEC772F272E}" destId="{6F226F68-B633-7B4A-BC2E-EBC209C60521}" srcOrd="5" destOrd="0" presId="urn:microsoft.com/office/officeart/2005/8/layout/list1"/>
    <dgm:cxn modelId="{1CFE6C60-C617-BA41-A0BC-69A5178DEE03}" type="presParOf" srcId="{F6C75884-CFC6-044C-9846-CAEC772F272E}" destId="{191065B4-602A-F84F-A643-1B1A82D5B85C}" srcOrd="6" destOrd="0" presId="urn:microsoft.com/office/officeart/2005/8/layout/list1"/>
    <dgm:cxn modelId="{DAE89D4A-25B7-3F45-9D7C-3150B60D4F90}" type="presParOf" srcId="{F6C75884-CFC6-044C-9846-CAEC772F272E}" destId="{FB8B9DEB-3637-9F41-996D-E19E7B211D9F}" srcOrd="7" destOrd="0" presId="urn:microsoft.com/office/officeart/2005/8/layout/list1"/>
    <dgm:cxn modelId="{1617F0CA-BB18-034C-8682-2105EE268799}" type="presParOf" srcId="{F6C75884-CFC6-044C-9846-CAEC772F272E}" destId="{219CFECD-1E1F-E34E-AE97-E10214BE085A}" srcOrd="8" destOrd="0" presId="urn:microsoft.com/office/officeart/2005/8/layout/list1"/>
    <dgm:cxn modelId="{5B8A8F72-C314-E846-B0BA-BBF5F623EF24}" type="presParOf" srcId="{219CFECD-1E1F-E34E-AE97-E10214BE085A}" destId="{EDF64F45-37E1-9145-8EC2-626CA90F5AA0}" srcOrd="0" destOrd="0" presId="urn:microsoft.com/office/officeart/2005/8/layout/list1"/>
    <dgm:cxn modelId="{1FF3BD30-4ACC-8547-BAEA-E73C5832CDCF}" type="presParOf" srcId="{219CFECD-1E1F-E34E-AE97-E10214BE085A}" destId="{9D2C7B0B-BDC8-CE42-915F-888094611BB8}" srcOrd="1" destOrd="0" presId="urn:microsoft.com/office/officeart/2005/8/layout/list1"/>
    <dgm:cxn modelId="{1DF5C375-02C7-AA42-AE54-4EB843E97104}" type="presParOf" srcId="{F6C75884-CFC6-044C-9846-CAEC772F272E}" destId="{CA0DC95B-8899-574D-8FA1-4386DE32E2D9}" srcOrd="9" destOrd="0" presId="urn:microsoft.com/office/officeart/2005/8/layout/list1"/>
    <dgm:cxn modelId="{F4C699DE-E365-5E48-9283-ABFAC053AD66}" type="presParOf" srcId="{F6C75884-CFC6-044C-9846-CAEC772F272E}" destId="{B707F543-E328-8C43-BCE0-668A9E951F1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F2EBE74-146A-49CE-91A3-65C28692B7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116A9-8B5B-4B70-87C1-734315EEAFF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4 – </a:t>
          </a:r>
          <a:r>
            <a:rPr lang="en-US" b="1" dirty="0" err="1">
              <a:solidFill>
                <a:schemeClr val="bg1"/>
              </a:solidFill>
            </a:rPr>
            <a:t>Pasivos</a:t>
          </a:r>
          <a:r>
            <a:rPr lang="en-US" b="1" dirty="0">
              <a:solidFill>
                <a:schemeClr val="bg1"/>
              </a:solidFill>
            </a:rPr>
            <a:t> de Alto </a:t>
          </a:r>
          <a:r>
            <a:rPr lang="en-US" b="1" dirty="0" err="1">
              <a:solidFill>
                <a:schemeClr val="bg1"/>
              </a:solidFill>
            </a:rPr>
            <a:t>Margen</a:t>
          </a:r>
          <a:r>
            <a:rPr lang="en-US" b="1" dirty="0">
              <a:solidFill>
                <a:schemeClr val="bg1"/>
              </a:solidFill>
            </a:rPr>
            <a:t>    (57.519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A65A0969-04F1-4DA7-A6B1-6A1C2A6C00FC}" type="parTrans" cxnId="{6F8C3462-5D43-4EC1-9E26-F39B22AEBEF2}">
      <dgm:prSet/>
      <dgm:spPr/>
      <dgm:t>
        <a:bodyPr/>
        <a:lstStyle/>
        <a:p>
          <a:endParaRPr lang="en-US"/>
        </a:p>
      </dgm:t>
    </dgm:pt>
    <dgm:pt modelId="{FAAE7C5B-EAE7-4070-82AF-5D067E2EBB0A}" type="sibTrans" cxnId="{6F8C3462-5D43-4EC1-9E26-F39B22AEBEF2}">
      <dgm:prSet/>
      <dgm:spPr/>
      <dgm:t>
        <a:bodyPr/>
        <a:lstStyle/>
        <a:p>
          <a:endParaRPr lang="en-US"/>
        </a:p>
      </dgm:t>
    </dgm:pt>
    <dgm:pt modelId="{DF307A82-74BF-41E7-A7E4-4A44E2A0A93F}">
      <dgm:prSet/>
      <dgm:spPr/>
      <dgm:t>
        <a:bodyPr/>
        <a:lstStyle/>
        <a:p>
          <a:r>
            <a:rPr lang="en-US" dirty="0" err="1"/>
            <a:t>Actividad</a:t>
          </a:r>
          <a:r>
            <a:rPr lang="en-US" dirty="0"/>
            <a:t> </a:t>
          </a:r>
          <a:r>
            <a:rPr lang="en-US" dirty="0" err="1"/>
            <a:t>casi</a:t>
          </a:r>
          <a:r>
            <a:rPr lang="en-US" dirty="0"/>
            <a:t> </a:t>
          </a:r>
          <a:r>
            <a:rPr lang="en-US" dirty="0" err="1"/>
            <a:t>nula</a:t>
          </a:r>
          <a:r>
            <a:rPr lang="en-US" dirty="0"/>
            <a:t>, </a:t>
          </a:r>
          <a:r>
            <a:rPr lang="en-US" dirty="0" err="1"/>
            <a:t>pero</a:t>
          </a:r>
          <a:r>
            <a:rPr lang="en-US" dirty="0"/>
            <a:t> </a:t>
          </a:r>
          <a:r>
            <a:rPr lang="en-US" dirty="0" err="1"/>
            <a:t>margen</a:t>
          </a:r>
          <a:r>
            <a:rPr lang="en-US" dirty="0"/>
            <a:t> </a:t>
          </a:r>
          <a:r>
            <a:rPr lang="en-US" dirty="0" err="1"/>
            <a:t>muy</a:t>
          </a:r>
          <a:r>
            <a:rPr lang="en-US" dirty="0"/>
            <a:t> alto (≈834).</a:t>
          </a:r>
        </a:p>
      </dgm:t>
    </dgm:pt>
    <dgm:pt modelId="{45F39E42-88DE-4604-A792-F179F6EBAFE4}" type="parTrans" cxnId="{D963AACC-C38D-4E10-9D90-FD4963387669}">
      <dgm:prSet/>
      <dgm:spPr/>
      <dgm:t>
        <a:bodyPr/>
        <a:lstStyle/>
        <a:p>
          <a:endParaRPr lang="en-US"/>
        </a:p>
      </dgm:t>
    </dgm:pt>
    <dgm:pt modelId="{23469785-B571-4811-9B6A-37D120426E9D}" type="sibTrans" cxnId="{D963AACC-C38D-4E10-9D90-FD4963387669}">
      <dgm:prSet/>
      <dgm:spPr/>
      <dgm:t>
        <a:bodyPr/>
        <a:lstStyle/>
        <a:p>
          <a:endParaRPr lang="en-US"/>
        </a:p>
      </dgm:t>
    </dgm:pt>
    <dgm:pt modelId="{1E58DA78-AE4C-4298-8998-B5C1C622943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1 – </a:t>
          </a:r>
          <a:r>
            <a:rPr lang="en-US" b="1" dirty="0" err="1">
              <a:solidFill>
                <a:schemeClr val="bg1"/>
              </a:solidFill>
            </a:rPr>
            <a:t>Nuevos</a:t>
          </a:r>
          <a:r>
            <a:rPr lang="en-US" b="1" dirty="0">
              <a:solidFill>
                <a:schemeClr val="bg1"/>
              </a:solidFill>
            </a:rPr>
            <a:t> de Bajo Valor        (89.116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2DA775A6-7A2C-4105-9809-776B6FBFB66D}" type="parTrans" cxnId="{84865D03-FFE6-4D71-97C1-6F1A4515122C}">
      <dgm:prSet/>
      <dgm:spPr/>
      <dgm:t>
        <a:bodyPr/>
        <a:lstStyle/>
        <a:p>
          <a:endParaRPr lang="en-US"/>
        </a:p>
      </dgm:t>
    </dgm:pt>
    <dgm:pt modelId="{3F3D07C2-EE24-4921-9D76-CCF0C4330495}" type="sibTrans" cxnId="{84865D03-FFE6-4D71-97C1-6F1A4515122C}">
      <dgm:prSet/>
      <dgm:spPr/>
      <dgm:t>
        <a:bodyPr/>
        <a:lstStyle/>
        <a:p>
          <a:endParaRPr lang="en-US"/>
        </a:p>
      </dgm:t>
    </dgm:pt>
    <dgm:pt modelId="{02165F2D-FEEE-4B47-8B5E-C53A14FECD75}">
      <dgm:prSet/>
      <dgm:spPr/>
      <dgm:t>
        <a:bodyPr/>
        <a:lstStyle/>
        <a:p>
          <a:r>
            <a:rPr lang="en-US" dirty="0" err="1"/>
            <a:t>Pocos</a:t>
          </a:r>
          <a:r>
            <a:rPr lang="en-US" dirty="0"/>
            <a:t> </a:t>
          </a:r>
          <a:r>
            <a:rPr lang="en-US" dirty="0" err="1"/>
            <a:t>pedidos</a:t>
          </a:r>
          <a:r>
            <a:rPr lang="en-US" dirty="0"/>
            <a:t> (≈0,1) y baja </a:t>
          </a:r>
          <a:r>
            <a:rPr lang="en-US" dirty="0" err="1"/>
            <a:t>rentabilidad</a:t>
          </a:r>
          <a:r>
            <a:rPr lang="en-US" dirty="0"/>
            <a:t>.</a:t>
          </a:r>
        </a:p>
      </dgm:t>
    </dgm:pt>
    <dgm:pt modelId="{03503E61-82B5-4900-AB04-A83910911409}" type="parTrans" cxnId="{F840886F-8AB0-4C61-A3AD-6FE90C153027}">
      <dgm:prSet/>
      <dgm:spPr/>
      <dgm:t>
        <a:bodyPr/>
        <a:lstStyle/>
        <a:p>
          <a:endParaRPr lang="en-US"/>
        </a:p>
      </dgm:t>
    </dgm:pt>
    <dgm:pt modelId="{8B7CFC51-60F9-480A-8D60-5525202B64BE}" type="sibTrans" cxnId="{F840886F-8AB0-4C61-A3AD-6FE90C153027}">
      <dgm:prSet/>
      <dgm:spPr/>
      <dgm:t>
        <a:bodyPr/>
        <a:lstStyle/>
        <a:p>
          <a:endParaRPr lang="en-US"/>
        </a:p>
      </dgm:t>
    </dgm:pt>
    <dgm:pt modelId="{626FAE62-05D8-473D-8C2F-80E0C82536A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</a:rPr>
            <a:t>Clúster</a:t>
          </a:r>
          <a:r>
            <a:rPr lang="en-US" b="1" dirty="0">
              <a:solidFill>
                <a:schemeClr val="bg1"/>
              </a:solidFill>
            </a:rPr>
            <a:t> 5 – </a:t>
          </a:r>
          <a:r>
            <a:rPr lang="en-US" b="1" dirty="0" err="1">
              <a:solidFill>
                <a:schemeClr val="bg1"/>
              </a:solidFill>
            </a:rPr>
            <a:t>Inactivos</a:t>
          </a:r>
          <a:r>
            <a:rPr lang="en-US" b="1" dirty="0">
              <a:solidFill>
                <a:schemeClr val="bg1"/>
              </a:solidFill>
            </a:rPr>
            <a:t> y No </a:t>
          </a:r>
          <a:r>
            <a:rPr lang="en-US" b="1" dirty="0" err="1">
              <a:solidFill>
                <a:schemeClr val="bg1"/>
              </a:solidFill>
            </a:rPr>
            <a:t>Rentables</a:t>
          </a:r>
          <a:r>
            <a:rPr lang="en-US" b="1" dirty="0">
              <a:solidFill>
                <a:schemeClr val="bg1"/>
              </a:solidFill>
            </a:rPr>
            <a:t> (122.009 </a:t>
          </a:r>
          <a:r>
            <a:rPr lang="en-US" b="1" dirty="0" err="1">
              <a:solidFill>
                <a:schemeClr val="bg1"/>
              </a:solidFill>
            </a:rPr>
            <a:t>clientes</a:t>
          </a:r>
          <a:r>
            <a:rPr lang="en-US" b="1" dirty="0">
              <a:solidFill>
                <a:schemeClr val="bg1"/>
              </a:solidFill>
            </a:rPr>
            <a:t>)</a:t>
          </a:r>
          <a:endParaRPr lang="en-US" dirty="0">
            <a:solidFill>
              <a:schemeClr val="bg1"/>
            </a:solidFill>
          </a:endParaRPr>
        </a:p>
      </dgm:t>
    </dgm:pt>
    <dgm:pt modelId="{5424C87C-4108-4352-814D-8AB774236ABB}" type="parTrans" cxnId="{EA3887B7-A8E2-40C2-B8E0-11D34AC4A5E6}">
      <dgm:prSet/>
      <dgm:spPr/>
      <dgm:t>
        <a:bodyPr/>
        <a:lstStyle/>
        <a:p>
          <a:endParaRPr lang="en-US"/>
        </a:p>
      </dgm:t>
    </dgm:pt>
    <dgm:pt modelId="{2A95B0DB-EAC9-4272-BECC-F20F46070C45}" type="sibTrans" cxnId="{EA3887B7-A8E2-40C2-B8E0-11D34AC4A5E6}">
      <dgm:prSet/>
      <dgm:spPr/>
      <dgm:t>
        <a:bodyPr/>
        <a:lstStyle/>
        <a:p>
          <a:endParaRPr lang="en-US"/>
        </a:p>
      </dgm:t>
    </dgm:pt>
    <dgm:pt modelId="{CC39B751-06A7-47F1-B2F7-C5594370CC52}">
      <dgm:prSet/>
      <dgm:spPr/>
      <dgm:t>
        <a:bodyPr/>
        <a:lstStyle/>
        <a:p>
          <a:r>
            <a:rPr lang="en-US" dirty="0"/>
            <a:t>Grupo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grande</a:t>
          </a:r>
          <a:r>
            <a:rPr lang="en-US" dirty="0"/>
            <a:t>, </a:t>
          </a:r>
          <a:r>
            <a:rPr lang="en-US" dirty="0" err="1"/>
            <a:t>margen</a:t>
          </a:r>
          <a:r>
            <a:rPr lang="en-US" dirty="0"/>
            <a:t> </a:t>
          </a:r>
          <a:r>
            <a:rPr lang="en-US" dirty="0" err="1"/>
            <a:t>bajísimo</a:t>
          </a:r>
          <a:r>
            <a:rPr lang="en-US" dirty="0"/>
            <a:t> (≈23).</a:t>
          </a:r>
        </a:p>
      </dgm:t>
    </dgm:pt>
    <dgm:pt modelId="{13D78AC9-8260-49B4-9F11-DE59F6F2ABC1}" type="parTrans" cxnId="{B796FB73-F87D-475C-930C-F98C908798D3}">
      <dgm:prSet/>
      <dgm:spPr/>
      <dgm:t>
        <a:bodyPr/>
        <a:lstStyle/>
        <a:p>
          <a:endParaRPr lang="en-US"/>
        </a:p>
      </dgm:t>
    </dgm:pt>
    <dgm:pt modelId="{11711A99-AE87-4DED-B1D6-1EA55B075CB6}" type="sibTrans" cxnId="{B796FB73-F87D-475C-930C-F98C908798D3}">
      <dgm:prSet/>
      <dgm:spPr/>
      <dgm:t>
        <a:bodyPr/>
        <a:lstStyle/>
        <a:p>
          <a:endParaRPr lang="en-US"/>
        </a:p>
      </dgm:t>
    </dgm:pt>
    <dgm:pt modelId="{597104B8-79BE-4B78-8786-F897827DDF7B}">
      <dgm:prSet/>
      <dgm:spPr/>
      <dgm:t>
        <a:bodyPr/>
        <a:lstStyle/>
        <a:p>
          <a:r>
            <a:rPr lang="en-US" dirty="0"/>
            <a:t>Sin </a:t>
          </a:r>
          <a:r>
            <a:rPr lang="en-US" dirty="0" err="1"/>
            <a:t>actividad</a:t>
          </a:r>
          <a:r>
            <a:rPr lang="en-US" dirty="0"/>
            <a:t> </a:t>
          </a:r>
          <a:r>
            <a:rPr lang="en-US" dirty="0" err="1"/>
            <a:t>relevante</a:t>
          </a:r>
          <a:r>
            <a:rPr lang="en-US" dirty="0"/>
            <a:t>.</a:t>
          </a:r>
        </a:p>
      </dgm:t>
    </dgm:pt>
    <dgm:pt modelId="{B56D33F5-BD59-413C-9A2C-AEDE802D6840}" type="parTrans" cxnId="{0D43BDB6-84E0-47D6-87D3-9AA286E03988}">
      <dgm:prSet/>
      <dgm:spPr/>
      <dgm:t>
        <a:bodyPr/>
        <a:lstStyle/>
        <a:p>
          <a:endParaRPr lang="en-US"/>
        </a:p>
      </dgm:t>
    </dgm:pt>
    <dgm:pt modelId="{14E50D00-43DB-4A85-9F89-CB0257076DC0}" type="sibTrans" cxnId="{0D43BDB6-84E0-47D6-87D3-9AA286E03988}">
      <dgm:prSet/>
      <dgm:spPr/>
      <dgm:t>
        <a:bodyPr/>
        <a:lstStyle/>
        <a:p>
          <a:endParaRPr lang="en-US"/>
        </a:p>
      </dgm:t>
    </dgm:pt>
    <dgm:pt modelId="{C853DA6A-3E04-46BF-9753-0B7D90378D53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</a:t>
          </a:r>
          <a:r>
            <a:rPr lang="en-US" dirty="0" err="1"/>
            <a:t>Campañas</a:t>
          </a:r>
          <a:r>
            <a:rPr lang="en-US" dirty="0"/>
            <a:t> </a:t>
          </a:r>
          <a:r>
            <a:rPr lang="en-US" dirty="0" err="1"/>
            <a:t>genéricas</a:t>
          </a:r>
          <a:r>
            <a:rPr lang="en-US" dirty="0"/>
            <a:t> de </a:t>
          </a:r>
          <a:r>
            <a:rPr lang="en-US" dirty="0" err="1"/>
            <a:t>reactivación</a:t>
          </a:r>
          <a:r>
            <a:rPr lang="en-US" dirty="0"/>
            <a:t>; </a:t>
          </a:r>
          <a:r>
            <a:rPr lang="en-US" dirty="0" err="1"/>
            <a:t>si</a:t>
          </a:r>
          <a:r>
            <a:rPr lang="en-US" dirty="0"/>
            <a:t> no </a:t>
          </a:r>
          <a:r>
            <a:rPr lang="en-US" dirty="0" err="1"/>
            <a:t>responden</a:t>
          </a:r>
          <a:r>
            <a:rPr lang="en-US" dirty="0"/>
            <a:t>, </a:t>
          </a:r>
          <a:r>
            <a:rPr lang="en-US" dirty="0" err="1"/>
            <a:t>reducir</a:t>
          </a:r>
          <a:r>
            <a:rPr lang="en-US" dirty="0"/>
            <a:t> </a:t>
          </a:r>
          <a:r>
            <a:rPr lang="en-US" dirty="0" err="1"/>
            <a:t>inversión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marketing.</a:t>
          </a:r>
        </a:p>
      </dgm:t>
    </dgm:pt>
    <dgm:pt modelId="{A64F7503-6A43-40DF-9639-CED1315D1236}" type="parTrans" cxnId="{77362BD4-FBC9-441A-9EBE-892A12DFD75D}">
      <dgm:prSet/>
      <dgm:spPr/>
      <dgm:t>
        <a:bodyPr/>
        <a:lstStyle/>
        <a:p>
          <a:endParaRPr lang="en-US"/>
        </a:p>
      </dgm:t>
    </dgm:pt>
    <dgm:pt modelId="{B7A013CB-6E54-4F01-B629-4A08E6401AED}" type="sibTrans" cxnId="{77362BD4-FBC9-441A-9EBE-892A12DFD75D}">
      <dgm:prSet/>
      <dgm:spPr/>
      <dgm:t>
        <a:bodyPr/>
        <a:lstStyle/>
        <a:p>
          <a:endParaRPr lang="en-US"/>
        </a:p>
      </dgm:t>
    </dgm:pt>
    <dgm:pt modelId="{850F6F91-D06A-3642-A272-EDAA4B2F3BA6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</a:t>
          </a:r>
          <a:r>
            <a:rPr lang="en-US" dirty="0" err="1"/>
            <a:t>Reactivarlos</a:t>
          </a:r>
          <a:r>
            <a:rPr lang="en-US" dirty="0"/>
            <a:t> con </a:t>
          </a:r>
          <a:r>
            <a:rPr lang="en-US" dirty="0" err="1"/>
            <a:t>campañas</a:t>
          </a:r>
          <a:r>
            <a:rPr lang="en-US" dirty="0"/>
            <a:t> </a:t>
          </a:r>
          <a:r>
            <a:rPr lang="en-US" dirty="0" err="1"/>
            <a:t>selectivas</a:t>
          </a:r>
          <a:r>
            <a:rPr lang="en-US" dirty="0"/>
            <a:t> de alto valor.</a:t>
          </a:r>
        </a:p>
      </dgm:t>
    </dgm:pt>
    <dgm:pt modelId="{041F7867-3032-484C-8FF4-62E1ACC29FCA}" type="parTrans" cxnId="{10397ABC-77B4-2C44-A270-210B37BD9CB0}">
      <dgm:prSet/>
      <dgm:spPr/>
      <dgm:t>
        <a:bodyPr/>
        <a:lstStyle/>
        <a:p>
          <a:endParaRPr lang="en-US"/>
        </a:p>
      </dgm:t>
    </dgm:pt>
    <dgm:pt modelId="{2B8957DB-D85F-964E-80E3-2CB90C05FD8C}" type="sibTrans" cxnId="{10397ABC-77B4-2C44-A270-210B37BD9CB0}">
      <dgm:prSet/>
      <dgm:spPr/>
      <dgm:t>
        <a:bodyPr/>
        <a:lstStyle/>
        <a:p>
          <a:endParaRPr lang="en-US"/>
        </a:p>
      </dgm:t>
    </dgm:pt>
    <dgm:pt modelId="{EB67AA61-7AD3-5744-B2DA-74845FD74401}">
      <dgm:prSet/>
      <dgm:spPr/>
      <dgm:t>
        <a:bodyPr/>
        <a:lstStyle/>
        <a:p>
          <a:r>
            <a:rPr lang="en-US" dirty="0" err="1"/>
            <a:t>Actividad</a:t>
          </a:r>
          <a:r>
            <a:rPr lang="en-US" dirty="0"/>
            <a:t> </a:t>
          </a:r>
          <a:r>
            <a:rPr lang="en-US" dirty="0" err="1"/>
            <a:t>casi</a:t>
          </a:r>
          <a:r>
            <a:rPr lang="en-US" dirty="0"/>
            <a:t> </a:t>
          </a:r>
          <a:r>
            <a:rPr lang="en-US" dirty="0" err="1"/>
            <a:t>nula</a:t>
          </a:r>
          <a:r>
            <a:rPr lang="en-US" dirty="0"/>
            <a:t>.</a:t>
          </a:r>
        </a:p>
      </dgm:t>
    </dgm:pt>
    <dgm:pt modelId="{91DB311A-23D5-2E4B-ADEA-03914B143BB3}" type="parTrans" cxnId="{10E60605-9E72-7B46-B29E-37DAE040B9B6}">
      <dgm:prSet/>
      <dgm:spPr/>
      <dgm:t>
        <a:bodyPr/>
        <a:lstStyle/>
        <a:p>
          <a:endParaRPr lang="en-US"/>
        </a:p>
      </dgm:t>
    </dgm:pt>
    <dgm:pt modelId="{DC2ACBBF-DBA8-3C43-BB6C-C5BBD2A4E128}" type="sibTrans" cxnId="{10E60605-9E72-7B46-B29E-37DAE040B9B6}">
      <dgm:prSet/>
      <dgm:spPr/>
      <dgm:t>
        <a:bodyPr/>
        <a:lstStyle/>
        <a:p>
          <a:endParaRPr lang="en-US"/>
        </a:p>
      </dgm:t>
    </dgm:pt>
    <dgm:pt modelId="{CCB0DB1B-897A-8946-867C-96CA07285E08}">
      <dgm:prSet/>
      <dgm:spPr/>
      <dgm:t>
        <a:bodyPr/>
        <a:lstStyle/>
        <a:p>
          <a:r>
            <a:rPr lang="en-US" b="1" dirty="0"/>
            <a:t>Plan</a:t>
          </a:r>
          <a:r>
            <a:rPr lang="en-US" dirty="0"/>
            <a:t>: Onboarding + </a:t>
          </a:r>
          <a:r>
            <a:rPr lang="en-US" dirty="0" err="1"/>
            <a:t>promociones</a:t>
          </a:r>
          <a:r>
            <a:rPr lang="en-US" dirty="0"/>
            <a:t> de </a:t>
          </a:r>
          <a:r>
            <a:rPr lang="en-US" dirty="0" err="1"/>
            <a:t>activación</a:t>
          </a:r>
          <a:r>
            <a:rPr lang="en-US" dirty="0"/>
            <a:t>.</a:t>
          </a:r>
        </a:p>
      </dgm:t>
    </dgm:pt>
    <dgm:pt modelId="{2F688356-1186-584E-BA8F-FDAEB839CFFF}" type="parTrans" cxnId="{5E699337-AF1D-E74D-92F2-E2E9E7AEBACB}">
      <dgm:prSet/>
      <dgm:spPr/>
      <dgm:t>
        <a:bodyPr/>
        <a:lstStyle/>
        <a:p>
          <a:endParaRPr lang="en-US"/>
        </a:p>
      </dgm:t>
    </dgm:pt>
    <dgm:pt modelId="{7CED1297-462B-5146-9219-DBA096AB326C}" type="sibTrans" cxnId="{5E699337-AF1D-E74D-92F2-E2E9E7AEBACB}">
      <dgm:prSet/>
      <dgm:spPr/>
      <dgm:t>
        <a:bodyPr/>
        <a:lstStyle/>
        <a:p>
          <a:endParaRPr lang="en-US"/>
        </a:p>
      </dgm:t>
    </dgm:pt>
    <dgm:pt modelId="{D67306E7-AA27-0B4C-A8CE-B6A94BA4AF1E}" type="pres">
      <dgm:prSet presAssocID="{6F2EBE74-146A-49CE-91A3-65C28692B7CB}" presName="linear" presStyleCnt="0">
        <dgm:presLayoutVars>
          <dgm:dir/>
          <dgm:animLvl val="lvl"/>
          <dgm:resizeHandles val="exact"/>
        </dgm:presLayoutVars>
      </dgm:prSet>
      <dgm:spPr/>
    </dgm:pt>
    <dgm:pt modelId="{BE3380B3-2AC5-4A45-8654-81ECDC31AF84}" type="pres">
      <dgm:prSet presAssocID="{0B5116A9-8B5B-4B70-87C1-734315EEAFFD}" presName="parentLin" presStyleCnt="0"/>
      <dgm:spPr/>
    </dgm:pt>
    <dgm:pt modelId="{B003A15E-7F23-2A4D-841D-2395337C479B}" type="pres">
      <dgm:prSet presAssocID="{0B5116A9-8B5B-4B70-87C1-734315EEAFFD}" presName="parentLeftMargin" presStyleLbl="node1" presStyleIdx="0" presStyleCnt="3"/>
      <dgm:spPr/>
    </dgm:pt>
    <dgm:pt modelId="{088EE079-C3C0-C14A-8CF5-E9C9DA875CAB}" type="pres">
      <dgm:prSet presAssocID="{0B5116A9-8B5B-4B70-87C1-734315EEAF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F4B2A7-C098-0E4C-9112-B84290FE4322}" type="pres">
      <dgm:prSet presAssocID="{0B5116A9-8B5B-4B70-87C1-734315EEAFFD}" presName="negativeSpace" presStyleCnt="0"/>
      <dgm:spPr/>
    </dgm:pt>
    <dgm:pt modelId="{424D5A37-115F-7F4B-AF88-68FF7A8F6E5A}" type="pres">
      <dgm:prSet presAssocID="{0B5116A9-8B5B-4B70-87C1-734315EEAFFD}" presName="childText" presStyleLbl="conFgAcc1" presStyleIdx="0" presStyleCnt="3">
        <dgm:presLayoutVars>
          <dgm:bulletEnabled val="1"/>
        </dgm:presLayoutVars>
      </dgm:prSet>
      <dgm:spPr/>
    </dgm:pt>
    <dgm:pt modelId="{159313E8-9D0E-8B4D-91CB-1A429A5D5C32}" type="pres">
      <dgm:prSet presAssocID="{FAAE7C5B-EAE7-4070-82AF-5D067E2EBB0A}" presName="spaceBetweenRectangles" presStyleCnt="0"/>
      <dgm:spPr/>
    </dgm:pt>
    <dgm:pt modelId="{40B40824-F416-9B40-9780-DF5AC2E44965}" type="pres">
      <dgm:prSet presAssocID="{1E58DA78-AE4C-4298-8998-B5C1C6229435}" presName="parentLin" presStyleCnt="0"/>
      <dgm:spPr/>
    </dgm:pt>
    <dgm:pt modelId="{0821CF5F-B8C9-DA4B-976B-0AF7D2E1921C}" type="pres">
      <dgm:prSet presAssocID="{1E58DA78-AE4C-4298-8998-B5C1C6229435}" presName="parentLeftMargin" presStyleLbl="node1" presStyleIdx="0" presStyleCnt="3"/>
      <dgm:spPr/>
    </dgm:pt>
    <dgm:pt modelId="{0B145F51-4571-0E40-8483-036E87EAB46A}" type="pres">
      <dgm:prSet presAssocID="{1E58DA78-AE4C-4298-8998-B5C1C62294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A8E1745-4D45-2F43-8920-80021CD3FA0C}" type="pres">
      <dgm:prSet presAssocID="{1E58DA78-AE4C-4298-8998-B5C1C6229435}" presName="negativeSpace" presStyleCnt="0"/>
      <dgm:spPr/>
    </dgm:pt>
    <dgm:pt modelId="{4EE40720-2CAA-BA4A-AD95-ADEF99BA758A}" type="pres">
      <dgm:prSet presAssocID="{1E58DA78-AE4C-4298-8998-B5C1C6229435}" presName="childText" presStyleLbl="conFgAcc1" presStyleIdx="1" presStyleCnt="3">
        <dgm:presLayoutVars>
          <dgm:bulletEnabled val="1"/>
        </dgm:presLayoutVars>
      </dgm:prSet>
      <dgm:spPr/>
    </dgm:pt>
    <dgm:pt modelId="{6B092055-A57C-524C-984A-C01F5850AE05}" type="pres">
      <dgm:prSet presAssocID="{3F3D07C2-EE24-4921-9D76-CCF0C4330495}" presName="spaceBetweenRectangles" presStyleCnt="0"/>
      <dgm:spPr/>
    </dgm:pt>
    <dgm:pt modelId="{34B3A3EF-41EE-E048-8E49-9BA1F46829B7}" type="pres">
      <dgm:prSet presAssocID="{626FAE62-05D8-473D-8C2F-80E0C82536A9}" presName="parentLin" presStyleCnt="0"/>
      <dgm:spPr/>
    </dgm:pt>
    <dgm:pt modelId="{9770C2D7-1FF7-8649-96B2-8CFF3159D543}" type="pres">
      <dgm:prSet presAssocID="{626FAE62-05D8-473D-8C2F-80E0C82536A9}" presName="parentLeftMargin" presStyleLbl="node1" presStyleIdx="1" presStyleCnt="3"/>
      <dgm:spPr/>
    </dgm:pt>
    <dgm:pt modelId="{72E65732-BC51-CF4A-9457-2799C5068618}" type="pres">
      <dgm:prSet presAssocID="{626FAE62-05D8-473D-8C2F-80E0C82536A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1861F5C-D5B6-424F-B7CC-9C18A5D3DD35}" type="pres">
      <dgm:prSet presAssocID="{626FAE62-05D8-473D-8C2F-80E0C82536A9}" presName="negativeSpace" presStyleCnt="0"/>
      <dgm:spPr/>
    </dgm:pt>
    <dgm:pt modelId="{F8E37A33-413D-4847-A88D-D386703972B7}" type="pres">
      <dgm:prSet presAssocID="{626FAE62-05D8-473D-8C2F-80E0C82536A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4865D03-FFE6-4D71-97C1-6F1A4515122C}" srcId="{6F2EBE74-146A-49CE-91A3-65C28692B7CB}" destId="{1E58DA78-AE4C-4298-8998-B5C1C6229435}" srcOrd="1" destOrd="0" parTransId="{2DA775A6-7A2C-4105-9809-776B6FBFB66D}" sibTransId="{3F3D07C2-EE24-4921-9D76-CCF0C4330495}"/>
    <dgm:cxn modelId="{10E60605-9E72-7B46-B29E-37DAE040B9B6}" srcId="{1E58DA78-AE4C-4298-8998-B5C1C6229435}" destId="{EB67AA61-7AD3-5744-B2DA-74845FD74401}" srcOrd="1" destOrd="0" parTransId="{91DB311A-23D5-2E4B-ADEA-03914B143BB3}" sibTransId="{DC2ACBBF-DBA8-3C43-BB6C-C5BBD2A4E128}"/>
    <dgm:cxn modelId="{38618B06-8DFE-A745-93E7-87A338E404F5}" type="presOf" srcId="{597104B8-79BE-4B78-8786-F897827DDF7B}" destId="{F8E37A33-413D-4847-A88D-D386703972B7}" srcOrd="0" destOrd="1" presId="urn:microsoft.com/office/officeart/2005/8/layout/list1"/>
    <dgm:cxn modelId="{46427C26-44AD-DA40-A11E-8C7B021EB9D1}" type="presOf" srcId="{850F6F91-D06A-3642-A272-EDAA4B2F3BA6}" destId="{424D5A37-115F-7F4B-AF88-68FF7A8F6E5A}" srcOrd="0" destOrd="1" presId="urn:microsoft.com/office/officeart/2005/8/layout/list1"/>
    <dgm:cxn modelId="{0C87242C-6732-9C41-9B4E-C45D9A431158}" type="presOf" srcId="{0B5116A9-8B5B-4B70-87C1-734315EEAFFD}" destId="{B003A15E-7F23-2A4D-841D-2395337C479B}" srcOrd="0" destOrd="0" presId="urn:microsoft.com/office/officeart/2005/8/layout/list1"/>
    <dgm:cxn modelId="{1E317330-412A-E047-857D-793B78BCA230}" type="presOf" srcId="{1E58DA78-AE4C-4298-8998-B5C1C6229435}" destId="{0821CF5F-B8C9-DA4B-976B-0AF7D2E1921C}" srcOrd="0" destOrd="0" presId="urn:microsoft.com/office/officeart/2005/8/layout/list1"/>
    <dgm:cxn modelId="{DBEC2631-0D97-DB4F-BFD5-72D6C502AF2A}" type="presOf" srcId="{CC39B751-06A7-47F1-B2F7-C5594370CC52}" destId="{F8E37A33-413D-4847-A88D-D386703972B7}" srcOrd="0" destOrd="0" presId="urn:microsoft.com/office/officeart/2005/8/layout/list1"/>
    <dgm:cxn modelId="{BFF41F37-59E0-0247-BD58-A0D8B61A03A0}" type="presOf" srcId="{0B5116A9-8B5B-4B70-87C1-734315EEAFFD}" destId="{088EE079-C3C0-C14A-8CF5-E9C9DA875CAB}" srcOrd="1" destOrd="0" presId="urn:microsoft.com/office/officeart/2005/8/layout/list1"/>
    <dgm:cxn modelId="{5E699337-AF1D-E74D-92F2-E2E9E7AEBACB}" srcId="{1E58DA78-AE4C-4298-8998-B5C1C6229435}" destId="{CCB0DB1B-897A-8946-867C-96CA07285E08}" srcOrd="2" destOrd="0" parTransId="{2F688356-1186-584E-BA8F-FDAEB839CFFF}" sibTransId="{7CED1297-462B-5146-9219-DBA096AB326C}"/>
    <dgm:cxn modelId="{BAE9F13E-FDEB-864F-9022-C0F468A2EC6C}" type="presOf" srcId="{626FAE62-05D8-473D-8C2F-80E0C82536A9}" destId="{72E65732-BC51-CF4A-9457-2799C5068618}" srcOrd="1" destOrd="0" presId="urn:microsoft.com/office/officeart/2005/8/layout/list1"/>
    <dgm:cxn modelId="{6F8C3462-5D43-4EC1-9E26-F39B22AEBEF2}" srcId="{6F2EBE74-146A-49CE-91A3-65C28692B7CB}" destId="{0B5116A9-8B5B-4B70-87C1-734315EEAFFD}" srcOrd="0" destOrd="0" parTransId="{A65A0969-04F1-4DA7-A6B1-6A1C2A6C00FC}" sibTransId="{FAAE7C5B-EAE7-4070-82AF-5D067E2EBB0A}"/>
    <dgm:cxn modelId="{F840886F-8AB0-4C61-A3AD-6FE90C153027}" srcId="{1E58DA78-AE4C-4298-8998-B5C1C6229435}" destId="{02165F2D-FEEE-4B47-8B5E-C53A14FECD75}" srcOrd="0" destOrd="0" parTransId="{03503E61-82B5-4900-AB04-A83910911409}" sibTransId="{8B7CFC51-60F9-480A-8D60-5525202B64BE}"/>
    <dgm:cxn modelId="{B796FB73-F87D-475C-930C-F98C908798D3}" srcId="{626FAE62-05D8-473D-8C2F-80E0C82536A9}" destId="{CC39B751-06A7-47F1-B2F7-C5594370CC52}" srcOrd="0" destOrd="0" parTransId="{13D78AC9-8260-49B4-9F11-DE59F6F2ABC1}" sibTransId="{11711A99-AE87-4DED-B1D6-1EA55B075CB6}"/>
    <dgm:cxn modelId="{E85CD88C-635A-8249-9D63-4550F21C1DE3}" type="presOf" srcId="{DF307A82-74BF-41E7-A7E4-4A44E2A0A93F}" destId="{424D5A37-115F-7F4B-AF88-68FF7A8F6E5A}" srcOrd="0" destOrd="0" presId="urn:microsoft.com/office/officeart/2005/8/layout/list1"/>
    <dgm:cxn modelId="{C795E994-4EA8-3843-9C90-C38C1FF3EEA9}" type="presOf" srcId="{CCB0DB1B-897A-8946-867C-96CA07285E08}" destId="{4EE40720-2CAA-BA4A-AD95-ADEF99BA758A}" srcOrd="0" destOrd="2" presId="urn:microsoft.com/office/officeart/2005/8/layout/list1"/>
    <dgm:cxn modelId="{7F300C9A-0E4E-9343-A038-E841870222C0}" type="presOf" srcId="{C853DA6A-3E04-46BF-9753-0B7D90378D53}" destId="{F8E37A33-413D-4847-A88D-D386703972B7}" srcOrd="0" destOrd="2" presId="urn:microsoft.com/office/officeart/2005/8/layout/list1"/>
    <dgm:cxn modelId="{C3A237AD-22F8-1349-BDA1-4EBCD5EED799}" type="presOf" srcId="{6F2EBE74-146A-49CE-91A3-65C28692B7CB}" destId="{D67306E7-AA27-0B4C-A8CE-B6A94BA4AF1E}" srcOrd="0" destOrd="0" presId="urn:microsoft.com/office/officeart/2005/8/layout/list1"/>
    <dgm:cxn modelId="{0D43BDB6-84E0-47D6-87D3-9AA286E03988}" srcId="{626FAE62-05D8-473D-8C2F-80E0C82536A9}" destId="{597104B8-79BE-4B78-8786-F897827DDF7B}" srcOrd="1" destOrd="0" parTransId="{B56D33F5-BD59-413C-9A2C-AEDE802D6840}" sibTransId="{14E50D00-43DB-4A85-9F89-CB0257076DC0}"/>
    <dgm:cxn modelId="{EA3887B7-A8E2-40C2-B8E0-11D34AC4A5E6}" srcId="{6F2EBE74-146A-49CE-91A3-65C28692B7CB}" destId="{626FAE62-05D8-473D-8C2F-80E0C82536A9}" srcOrd="2" destOrd="0" parTransId="{5424C87C-4108-4352-814D-8AB774236ABB}" sibTransId="{2A95B0DB-EAC9-4272-BECC-F20F46070C45}"/>
    <dgm:cxn modelId="{10397ABC-77B4-2C44-A270-210B37BD9CB0}" srcId="{0B5116A9-8B5B-4B70-87C1-734315EEAFFD}" destId="{850F6F91-D06A-3642-A272-EDAA4B2F3BA6}" srcOrd="1" destOrd="0" parTransId="{041F7867-3032-484C-8FF4-62E1ACC29FCA}" sibTransId="{2B8957DB-D85F-964E-80E3-2CB90C05FD8C}"/>
    <dgm:cxn modelId="{09DB54CC-A5CB-3D48-8494-5AC14E36A206}" type="presOf" srcId="{02165F2D-FEEE-4B47-8B5E-C53A14FECD75}" destId="{4EE40720-2CAA-BA4A-AD95-ADEF99BA758A}" srcOrd="0" destOrd="0" presId="urn:microsoft.com/office/officeart/2005/8/layout/list1"/>
    <dgm:cxn modelId="{D963AACC-C38D-4E10-9D90-FD4963387669}" srcId="{0B5116A9-8B5B-4B70-87C1-734315EEAFFD}" destId="{DF307A82-74BF-41E7-A7E4-4A44E2A0A93F}" srcOrd="0" destOrd="0" parTransId="{45F39E42-88DE-4604-A792-F179F6EBAFE4}" sibTransId="{23469785-B571-4811-9B6A-37D120426E9D}"/>
    <dgm:cxn modelId="{77362BD4-FBC9-441A-9EBE-892A12DFD75D}" srcId="{626FAE62-05D8-473D-8C2F-80E0C82536A9}" destId="{C853DA6A-3E04-46BF-9753-0B7D90378D53}" srcOrd="2" destOrd="0" parTransId="{A64F7503-6A43-40DF-9639-CED1315D1236}" sibTransId="{B7A013CB-6E54-4F01-B629-4A08E6401AED}"/>
    <dgm:cxn modelId="{A33784D8-3563-5E45-B18D-E73252644AB9}" type="presOf" srcId="{1E58DA78-AE4C-4298-8998-B5C1C6229435}" destId="{0B145F51-4571-0E40-8483-036E87EAB46A}" srcOrd="1" destOrd="0" presId="urn:microsoft.com/office/officeart/2005/8/layout/list1"/>
    <dgm:cxn modelId="{135B81F0-FD60-5141-8F2E-7BE58F408664}" type="presOf" srcId="{EB67AA61-7AD3-5744-B2DA-74845FD74401}" destId="{4EE40720-2CAA-BA4A-AD95-ADEF99BA758A}" srcOrd="0" destOrd="1" presId="urn:microsoft.com/office/officeart/2005/8/layout/list1"/>
    <dgm:cxn modelId="{28AB11FF-12FF-A948-AAF3-4A3BC7C47B76}" type="presOf" srcId="{626FAE62-05D8-473D-8C2F-80E0C82536A9}" destId="{9770C2D7-1FF7-8649-96B2-8CFF3159D543}" srcOrd="0" destOrd="0" presId="urn:microsoft.com/office/officeart/2005/8/layout/list1"/>
    <dgm:cxn modelId="{A5513CD9-682B-D348-A176-121778C46F94}" type="presParOf" srcId="{D67306E7-AA27-0B4C-A8CE-B6A94BA4AF1E}" destId="{BE3380B3-2AC5-4A45-8654-81ECDC31AF84}" srcOrd="0" destOrd="0" presId="urn:microsoft.com/office/officeart/2005/8/layout/list1"/>
    <dgm:cxn modelId="{EDDB1CF1-74D5-8749-90C5-9D22A6CD6146}" type="presParOf" srcId="{BE3380B3-2AC5-4A45-8654-81ECDC31AF84}" destId="{B003A15E-7F23-2A4D-841D-2395337C479B}" srcOrd="0" destOrd="0" presId="urn:microsoft.com/office/officeart/2005/8/layout/list1"/>
    <dgm:cxn modelId="{06E651AB-A738-7E47-A776-35BB4A504460}" type="presParOf" srcId="{BE3380B3-2AC5-4A45-8654-81ECDC31AF84}" destId="{088EE079-C3C0-C14A-8CF5-E9C9DA875CAB}" srcOrd="1" destOrd="0" presId="urn:microsoft.com/office/officeart/2005/8/layout/list1"/>
    <dgm:cxn modelId="{C654C9A4-505D-D642-AE7E-A9D5AACC4A7D}" type="presParOf" srcId="{D67306E7-AA27-0B4C-A8CE-B6A94BA4AF1E}" destId="{FEF4B2A7-C098-0E4C-9112-B84290FE4322}" srcOrd="1" destOrd="0" presId="urn:microsoft.com/office/officeart/2005/8/layout/list1"/>
    <dgm:cxn modelId="{285EFB85-A74F-3F4B-8B1F-C10113FC2305}" type="presParOf" srcId="{D67306E7-AA27-0B4C-A8CE-B6A94BA4AF1E}" destId="{424D5A37-115F-7F4B-AF88-68FF7A8F6E5A}" srcOrd="2" destOrd="0" presId="urn:microsoft.com/office/officeart/2005/8/layout/list1"/>
    <dgm:cxn modelId="{362DCE85-CE0D-734D-B12D-9D6411786E70}" type="presParOf" srcId="{D67306E7-AA27-0B4C-A8CE-B6A94BA4AF1E}" destId="{159313E8-9D0E-8B4D-91CB-1A429A5D5C32}" srcOrd="3" destOrd="0" presId="urn:microsoft.com/office/officeart/2005/8/layout/list1"/>
    <dgm:cxn modelId="{18F5F7CC-2D00-6A41-969A-DED772840665}" type="presParOf" srcId="{D67306E7-AA27-0B4C-A8CE-B6A94BA4AF1E}" destId="{40B40824-F416-9B40-9780-DF5AC2E44965}" srcOrd="4" destOrd="0" presId="urn:microsoft.com/office/officeart/2005/8/layout/list1"/>
    <dgm:cxn modelId="{4AEFF4F6-1794-E842-973F-ED02E5754406}" type="presParOf" srcId="{40B40824-F416-9B40-9780-DF5AC2E44965}" destId="{0821CF5F-B8C9-DA4B-976B-0AF7D2E1921C}" srcOrd="0" destOrd="0" presId="urn:microsoft.com/office/officeart/2005/8/layout/list1"/>
    <dgm:cxn modelId="{B56C8385-353F-994D-AAFF-71FED20108D7}" type="presParOf" srcId="{40B40824-F416-9B40-9780-DF5AC2E44965}" destId="{0B145F51-4571-0E40-8483-036E87EAB46A}" srcOrd="1" destOrd="0" presId="urn:microsoft.com/office/officeart/2005/8/layout/list1"/>
    <dgm:cxn modelId="{D52E45CC-AA52-1A41-85E1-00D6A00420E9}" type="presParOf" srcId="{D67306E7-AA27-0B4C-A8CE-B6A94BA4AF1E}" destId="{1A8E1745-4D45-2F43-8920-80021CD3FA0C}" srcOrd="5" destOrd="0" presId="urn:microsoft.com/office/officeart/2005/8/layout/list1"/>
    <dgm:cxn modelId="{0283CF8D-45EC-F74C-B5F5-3EED49BE54D5}" type="presParOf" srcId="{D67306E7-AA27-0B4C-A8CE-B6A94BA4AF1E}" destId="{4EE40720-2CAA-BA4A-AD95-ADEF99BA758A}" srcOrd="6" destOrd="0" presId="urn:microsoft.com/office/officeart/2005/8/layout/list1"/>
    <dgm:cxn modelId="{A6CD57F8-A31B-E241-9487-6B019D2D6D21}" type="presParOf" srcId="{D67306E7-AA27-0B4C-A8CE-B6A94BA4AF1E}" destId="{6B092055-A57C-524C-984A-C01F5850AE05}" srcOrd="7" destOrd="0" presId="urn:microsoft.com/office/officeart/2005/8/layout/list1"/>
    <dgm:cxn modelId="{4C03D14C-ACF9-4F44-A175-B26397BE3577}" type="presParOf" srcId="{D67306E7-AA27-0B4C-A8CE-B6A94BA4AF1E}" destId="{34B3A3EF-41EE-E048-8E49-9BA1F46829B7}" srcOrd="8" destOrd="0" presId="urn:microsoft.com/office/officeart/2005/8/layout/list1"/>
    <dgm:cxn modelId="{E054A3A2-EEBB-E54A-B676-DB772178ABF4}" type="presParOf" srcId="{34B3A3EF-41EE-E048-8E49-9BA1F46829B7}" destId="{9770C2D7-1FF7-8649-96B2-8CFF3159D543}" srcOrd="0" destOrd="0" presId="urn:microsoft.com/office/officeart/2005/8/layout/list1"/>
    <dgm:cxn modelId="{BEB5396E-F33D-A64D-905C-097BC1F16CF4}" type="presParOf" srcId="{34B3A3EF-41EE-E048-8E49-9BA1F46829B7}" destId="{72E65732-BC51-CF4A-9457-2799C5068618}" srcOrd="1" destOrd="0" presId="urn:microsoft.com/office/officeart/2005/8/layout/list1"/>
    <dgm:cxn modelId="{3009098A-35D8-6249-BBC0-0BC13006600D}" type="presParOf" srcId="{D67306E7-AA27-0B4C-A8CE-B6A94BA4AF1E}" destId="{31861F5C-D5B6-424F-B7CC-9C18A5D3DD35}" srcOrd="9" destOrd="0" presId="urn:microsoft.com/office/officeart/2005/8/layout/list1"/>
    <dgm:cxn modelId="{6FF71109-D688-3248-886A-11A5313E89A0}" type="presParOf" srcId="{D67306E7-AA27-0B4C-A8CE-B6A94BA4AF1E}" destId="{F8E37A33-413D-4847-A88D-D386703972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AA38456-681A-E64E-9336-623BF3DB56B2}" type="doc">
      <dgm:prSet loTypeId="urn:microsoft.com/office/officeart/2005/8/layout/orgChar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786AF-5BE4-1947-9CF5-B90DE0DFA45A}">
      <dgm:prSet phldrT="[Text]" custT="1"/>
      <dgm:spPr>
        <a:solidFill>
          <a:srgbClr val="054433"/>
        </a:solidFill>
      </dgm:spPr>
      <dgm:t>
        <a:bodyPr/>
        <a:lstStyle/>
        <a:p>
          <a:r>
            <a:rPr lang="en-US" sz="2000" dirty="0" err="1"/>
            <a:t>Juntamos</a:t>
          </a:r>
          <a:r>
            <a:rPr lang="en-US" sz="2000" dirty="0"/>
            <a:t> la </a:t>
          </a:r>
          <a:r>
            <a:rPr lang="en-US" sz="2000" dirty="0" err="1"/>
            <a:t>informacion</a:t>
          </a:r>
          <a:r>
            <a:rPr lang="en-US" sz="2000" dirty="0"/>
            <a:t> </a:t>
          </a:r>
          <a:r>
            <a:rPr lang="en-US" sz="2000" dirty="0" err="1"/>
            <a:t>relevante</a:t>
          </a:r>
          <a:endParaRPr lang="en-US" sz="2000" dirty="0"/>
        </a:p>
      </dgm:t>
    </dgm:pt>
    <dgm:pt modelId="{B66D363E-D748-084C-B9A4-D09D58BB09A9}" type="parTrans" cxnId="{B25743BA-6907-FB43-A327-E8F8013C4573}">
      <dgm:prSet/>
      <dgm:spPr/>
      <dgm:t>
        <a:bodyPr/>
        <a:lstStyle/>
        <a:p>
          <a:endParaRPr lang="en-US"/>
        </a:p>
      </dgm:t>
    </dgm:pt>
    <dgm:pt modelId="{00EB34AF-7AF0-7640-8BBE-460F58906244}" type="sibTrans" cxnId="{B25743BA-6907-FB43-A327-E8F8013C4573}">
      <dgm:prSet/>
      <dgm:spPr/>
      <dgm:t>
        <a:bodyPr/>
        <a:lstStyle/>
        <a:p>
          <a:endParaRPr lang="en-US"/>
        </a:p>
      </dgm:t>
    </dgm:pt>
    <dgm:pt modelId="{63C22CE7-544B-EC44-9DA3-29021C016BCC}">
      <dgm:prSet phldrT="[Text]" custT="1"/>
      <dgm:spPr>
        <a:solidFill>
          <a:srgbClr val="0A7B5A"/>
        </a:solidFill>
      </dgm:spPr>
      <dgm:t>
        <a:bodyPr/>
        <a:lstStyle/>
        <a:p>
          <a:r>
            <a:rPr lang="en-US" sz="1600" dirty="0" err="1"/>
            <a:t>Modelo</a:t>
          </a:r>
          <a:r>
            <a:rPr lang="en-US" sz="1600" dirty="0"/>
            <a:t> de </a:t>
          </a:r>
          <a:r>
            <a:rPr lang="en-US" sz="1600" dirty="0" err="1"/>
            <a:t>propensión</a:t>
          </a:r>
          <a:r>
            <a:rPr lang="en-US" sz="1600" dirty="0"/>
            <a:t> a </a:t>
          </a:r>
          <a:r>
            <a:rPr lang="en-US" sz="1600" dirty="0" err="1"/>
            <a:t>compra</a:t>
          </a:r>
          <a:endParaRPr lang="en-US" sz="1600" dirty="0"/>
        </a:p>
      </dgm:t>
    </dgm:pt>
    <dgm:pt modelId="{2A6AF3C0-D0E2-8742-B001-E9651CC5CE90}" type="parTrans" cxnId="{BBB873E9-383F-054D-BE04-99DF185DFE3F}">
      <dgm:prSet/>
      <dgm:spPr>
        <a:ln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1C10D2A-1371-C442-BA30-3D1FF8E3C775}" type="sibTrans" cxnId="{BBB873E9-383F-054D-BE04-99DF185DFE3F}">
      <dgm:prSet/>
      <dgm:spPr/>
      <dgm:t>
        <a:bodyPr/>
        <a:lstStyle/>
        <a:p>
          <a:endParaRPr lang="en-US"/>
        </a:p>
      </dgm:t>
    </dgm:pt>
    <dgm:pt modelId="{024A49C0-9997-7A41-8108-2A5D6F630A0C}">
      <dgm:prSet phldrT="[Text]" custT="1"/>
      <dgm:spPr>
        <a:solidFill>
          <a:srgbClr val="0A7B5A"/>
        </a:solidFill>
      </dgm:spPr>
      <dgm:t>
        <a:bodyPr/>
        <a:lstStyle/>
        <a:p>
          <a:r>
            <a:rPr lang="en-US" sz="1600" dirty="0"/>
            <a:t>Clusters de </a:t>
          </a:r>
          <a:r>
            <a:rPr lang="en-US" sz="1600" dirty="0" err="1"/>
            <a:t>clientes</a:t>
          </a:r>
          <a:endParaRPr lang="en-US" sz="1600" dirty="0"/>
        </a:p>
      </dgm:t>
    </dgm:pt>
    <dgm:pt modelId="{4766D0AD-057B-DE42-9E63-F40C900989A9}" type="parTrans" cxnId="{830FCFF5-7525-A747-B11F-45635425AFB7}">
      <dgm:prSet/>
      <dgm:spPr>
        <a:gradFill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4CDE060-8140-0742-835B-70C72EAB11E4}" type="sibTrans" cxnId="{830FCFF5-7525-A747-B11F-45635425AFB7}">
      <dgm:prSet/>
      <dgm:spPr/>
      <dgm:t>
        <a:bodyPr/>
        <a:lstStyle/>
        <a:p>
          <a:endParaRPr lang="en-US"/>
        </a:p>
      </dgm:t>
    </dgm:pt>
    <dgm:pt modelId="{2E06F31A-CFF3-B04A-9D6C-3DE12CEAFE22}">
      <dgm:prSet phldrT="[Text]" custT="1"/>
      <dgm:spPr>
        <a:solidFill>
          <a:srgbClr val="0A7B5A"/>
        </a:solidFill>
      </dgm:spPr>
      <dgm:t>
        <a:bodyPr/>
        <a:lstStyle/>
        <a:p>
          <a:r>
            <a:rPr lang="en-US" sz="1600" dirty="0" err="1"/>
            <a:t>Productos</a:t>
          </a:r>
          <a:r>
            <a:rPr lang="en-US" sz="1600" dirty="0"/>
            <a:t> </a:t>
          </a:r>
          <a:r>
            <a:rPr lang="en-US" sz="1600" dirty="0" err="1"/>
            <a:t>más</a:t>
          </a:r>
          <a:r>
            <a:rPr lang="en-US" sz="1600" dirty="0"/>
            <a:t> </a:t>
          </a:r>
          <a:r>
            <a:rPr lang="en-US" sz="1600" dirty="0" err="1"/>
            <a:t>rentables</a:t>
          </a:r>
          <a:endParaRPr lang="en-US" sz="1600" dirty="0"/>
        </a:p>
      </dgm:t>
    </dgm:pt>
    <dgm:pt modelId="{08C06A90-E84F-4246-A4A4-B5F165FEBFED}" type="parTrans" cxnId="{85FD9CCB-82CC-3C4C-8240-070B533CEA6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BD70FE9-509A-4048-8315-E276636EC97A}" type="sibTrans" cxnId="{85FD9CCB-82CC-3C4C-8240-070B533CEA63}">
      <dgm:prSet/>
      <dgm:spPr/>
      <dgm:t>
        <a:bodyPr/>
        <a:lstStyle/>
        <a:p>
          <a:endParaRPr lang="en-US"/>
        </a:p>
      </dgm:t>
    </dgm:pt>
    <dgm:pt modelId="{C9097085-6ACF-B244-828B-6D2E449D20AB}" type="pres">
      <dgm:prSet presAssocID="{EAA38456-681A-E64E-9336-623BF3DB56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ADF446-DDC9-354A-835C-C02B0A4CE71D}" type="pres">
      <dgm:prSet presAssocID="{60E786AF-5BE4-1947-9CF5-B90DE0DFA45A}" presName="hierRoot1" presStyleCnt="0">
        <dgm:presLayoutVars>
          <dgm:hierBranch val="init"/>
        </dgm:presLayoutVars>
      </dgm:prSet>
      <dgm:spPr/>
    </dgm:pt>
    <dgm:pt modelId="{2B3E3F76-2982-9D43-94AA-F2CA8640EFE5}" type="pres">
      <dgm:prSet presAssocID="{60E786AF-5BE4-1947-9CF5-B90DE0DFA45A}" presName="rootComposite1" presStyleCnt="0"/>
      <dgm:spPr/>
    </dgm:pt>
    <dgm:pt modelId="{8143174F-CDEA-564E-AEC4-AD5DDFCFFB42}" type="pres">
      <dgm:prSet presAssocID="{60E786AF-5BE4-1947-9CF5-B90DE0DFA45A}" presName="rootText1" presStyleLbl="node0" presStyleIdx="0" presStyleCnt="1" custScaleX="191189" custScaleY="92609" custLinFactNeighborX="9419" custLinFactNeighborY="-2987">
        <dgm:presLayoutVars>
          <dgm:chPref val="3"/>
        </dgm:presLayoutVars>
      </dgm:prSet>
      <dgm:spPr/>
    </dgm:pt>
    <dgm:pt modelId="{6728D942-C95A-3A40-BEDA-DA93C6459B9C}" type="pres">
      <dgm:prSet presAssocID="{60E786AF-5BE4-1947-9CF5-B90DE0DFA45A}" presName="rootConnector1" presStyleLbl="node1" presStyleIdx="0" presStyleCnt="0"/>
      <dgm:spPr/>
    </dgm:pt>
    <dgm:pt modelId="{CA7F7421-9419-4A40-8D87-3ABB04FA1D77}" type="pres">
      <dgm:prSet presAssocID="{60E786AF-5BE4-1947-9CF5-B90DE0DFA45A}" presName="hierChild2" presStyleCnt="0"/>
      <dgm:spPr/>
    </dgm:pt>
    <dgm:pt modelId="{94CF5F3D-9912-A240-8996-3C0BE2E8F1A0}" type="pres">
      <dgm:prSet presAssocID="{2A6AF3C0-D0E2-8742-B001-E9651CC5CE90}" presName="Name37" presStyleLbl="parChTrans1D2" presStyleIdx="0" presStyleCnt="3"/>
      <dgm:spPr/>
    </dgm:pt>
    <dgm:pt modelId="{7BF98DED-40A6-074B-A4EB-CB3FFCCF63FF}" type="pres">
      <dgm:prSet presAssocID="{63C22CE7-544B-EC44-9DA3-29021C016BCC}" presName="hierRoot2" presStyleCnt="0">
        <dgm:presLayoutVars>
          <dgm:hierBranch val="init"/>
        </dgm:presLayoutVars>
      </dgm:prSet>
      <dgm:spPr/>
    </dgm:pt>
    <dgm:pt modelId="{BA8C9CD8-87BF-5F46-842A-14CB15C7F861}" type="pres">
      <dgm:prSet presAssocID="{63C22CE7-544B-EC44-9DA3-29021C016BCC}" presName="rootComposite" presStyleCnt="0"/>
      <dgm:spPr/>
    </dgm:pt>
    <dgm:pt modelId="{8BE4D10E-DD1E-8341-AC19-830C2A8C189F}" type="pres">
      <dgm:prSet presAssocID="{63C22CE7-544B-EC44-9DA3-29021C016BCC}" presName="rootText" presStyleLbl="node2" presStyleIdx="0" presStyleCnt="3" custScaleX="118286" custScaleY="62560" custLinFactNeighborX="-8887" custLinFactNeighborY="1429">
        <dgm:presLayoutVars>
          <dgm:chPref val="3"/>
        </dgm:presLayoutVars>
      </dgm:prSet>
      <dgm:spPr/>
    </dgm:pt>
    <dgm:pt modelId="{AF367B62-88F2-C440-AC6B-01C33FD016C2}" type="pres">
      <dgm:prSet presAssocID="{63C22CE7-544B-EC44-9DA3-29021C016BCC}" presName="rootConnector" presStyleLbl="node2" presStyleIdx="0" presStyleCnt="3"/>
      <dgm:spPr/>
    </dgm:pt>
    <dgm:pt modelId="{C02BE38D-4B9F-3641-8DC8-FD683FBF89E6}" type="pres">
      <dgm:prSet presAssocID="{63C22CE7-544B-EC44-9DA3-29021C016BCC}" presName="hierChild4" presStyleCnt="0"/>
      <dgm:spPr/>
    </dgm:pt>
    <dgm:pt modelId="{B3402B51-F8BF-084C-843D-8599AE7188D6}" type="pres">
      <dgm:prSet presAssocID="{63C22CE7-544B-EC44-9DA3-29021C016BCC}" presName="hierChild5" presStyleCnt="0"/>
      <dgm:spPr/>
    </dgm:pt>
    <dgm:pt modelId="{3229495A-A222-E44E-8A60-11A99B2F2FB1}" type="pres">
      <dgm:prSet presAssocID="{4766D0AD-057B-DE42-9E63-F40C900989A9}" presName="Name37" presStyleLbl="parChTrans1D2" presStyleIdx="1" presStyleCnt="3"/>
      <dgm:spPr/>
    </dgm:pt>
    <dgm:pt modelId="{2643DB22-1881-BE42-97FE-BBC49DAC4B0E}" type="pres">
      <dgm:prSet presAssocID="{024A49C0-9997-7A41-8108-2A5D6F630A0C}" presName="hierRoot2" presStyleCnt="0">
        <dgm:presLayoutVars>
          <dgm:hierBranch val="init"/>
        </dgm:presLayoutVars>
      </dgm:prSet>
      <dgm:spPr/>
    </dgm:pt>
    <dgm:pt modelId="{DDD37A44-4AC1-F043-AFAB-AB7FCC54B29F}" type="pres">
      <dgm:prSet presAssocID="{024A49C0-9997-7A41-8108-2A5D6F630A0C}" presName="rootComposite" presStyleCnt="0"/>
      <dgm:spPr/>
    </dgm:pt>
    <dgm:pt modelId="{672C10F6-6858-4F49-8DAE-66CD6170AF96}" type="pres">
      <dgm:prSet presAssocID="{024A49C0-9997-7A41-8108-2A5D6F630A0C}" presName="rootText" presStyleLbl="node2" presStyleIdx="1" presStyleCnt="3" custScaleX="93776" custScaleY="65187">
        <dgm:presLayoutVars>
          <dgm:chPref val="3"/>
        </dgm:presLayoutVars>
      </dgm:prSet>
      <dgm:spPr/>
    </dgm:pt>
    <dgm:pt modelId="{3B0DCE3B-B504-5441-98D5-E3D1B2C2D9F5}" type="pres">
      <dgm:prSet presAssocID="{024A49C0-9997-7A41-8108-2A5D6F630A0C}" presName="rootConnector" presStyleLbl="node2" presStyleIdx="1" presStyleCnt="3"/>
      <dgm:spPr/>
    </dgm:pt>
    <dgm:pt modelId="{369F7388-6545-8745-8655-C4FDE71ABA27}" type="pres">
      <dgm:prSet presAssocID="{024A49C0-9997-7A41-8108-2A5D6F630A0C}" presName="hierChild4" presStyleCnt="0"/>
      <dgm:spPr/>
    </dgm:pt>
    <dgm:pt modelId="{1EBEFE68-6C50-A048-A1AA-3FFF97CDC217}" type="pres">
      <dgm:prSet presAssocID="{024A49C0-9997-7A41-8108-2A5D6F630A0C}" presName="hierChild5" presStyleCnt="0"/>
      <dgm:spPr/>
    </dgm:pt>
    <dgm:pt modelId="{17311BE7-8813-A746-98BC-1E1332EF922F}" type="pres">
      <dgm:prSet presAssocID="{08C06A90-E84F-4246-A4A4-B5F165FEBFED}" presName="Name37" presStyleLbl="parChTrans1D2" presStyleIdx="2" presStyleCnt="3"/>
      <dgm:spPr/>
    </dgm:pt>
    <dgm:pt modelId="{88872BED-3901-F347-8610-80F3E0AC78FB}" type="pres">
      <dgm:prSet presAssocID="{2E06F31A-CFF3-B04A-9D6C-3DE12CEAFE22}" presName="hierRoot2" presStyleCnt="0">
        <dgm:presLayoutVars>
          <dgm:hierBranch val="init"/>
        </dgm:presLayoutVars>
      </dgm:prSet>
      <dgm:spPr/>
    </dgm:pt>
    <dgm:pt modelId="{5E86B056-76A9-B849-9576-409490E511D1}" type="pres">
      <dgm:prSet presAssocID="{2E06F31A-CFF3-B04A-9D6C-3DE12CEAFE22}" presName="rootComposite" presStyleCnt="0"/>
      <dgm:spPr/>
    </dgm:pt>
    <dgm:pt modelId="{6F729303-C657-444D-A4D2-9AE686ED645C}" type="pres">
      <dgm:prSet presAssocID="{2E06F31A-CFF3-B04A-9D6C-3DE12CEAFE22}" presName="rootText" presStyleLbl="node2" presStyleIdx="2" presStyleCnt="3" custScaleX="99258" custScaleY="67940" custLinFactNeighborX="2337" custLinFactNeighborY="1494">
        <dgm:presLayoutVars>
          <dgm:chPref val="3"/>
        </dgm:presLayoutVars>
      </dgm:prSet>
      <dgm:spPr/>
    </dgm:pt>
    <dgm:pt modelId="{0E553A44-B4A9-E741-A2E9-EC8DEB74D296}" type="pres">
      <dgm:prSet presAssocID="{2E06F31A-CFF3-B04A-9D6C-3DE12CEAFE22}" presName="rootConnector" presStyleLbl="node2" presStyleIdx="2" presStyleCnt="3"/>
      <dgm:spPr/>
    </dgm:pt>
    <dgm:pt modelId="{7C93D96D-A0EC-9D46-A377-E1FC4D0E4521}" type="pres">
      <dgm:prSet presAssocID="{2E06F31A-CFF3-B04A-9D6C-3DE12CEAFE22}" presName="hierChild4" presStyleCnt="0"/>
      <dgm:spPr/>
    </dgm:pt>
    <dgm:pt modelId="{AE0B8C59-E3E5-6641-88DC-70568C27CCE7}" type="pres">
      <dgm:prSet presAssocID="{2E06F31A-CFF3-B04A-9D6C-3DE12CEAFE22}" presName="hierChild5" presStyleCnt="0"/>
      <dgm:spPr/>
    </dgm:pt>
    <dgm:pt modelId="{088462DA-5FA6-7941-9B96-CF45F9166CD0}" type="pres">
      <dgm:prSet presAssocID="{60E786AF-5BE4-1947-9CF5-B90DE0DFA45A}" presName="hierChild3" presStyleCnt="0"/>
      <dgm:spPr/>
    </dgm:pt>
  </dgm:ptLst>
  <dgm:cxnLst>
    <dgm:cxn modelId="{3BB28209-3001-B54B-828C-E97EB55F5B0E}" type="presOf" srcId="{60E786AF-5BE4-1947-9CF5-B90DE0DFA45A}" destId="{6728D942-C95A-3A40-BEDA-DA93C6459B9C}" srcOrd="1" destOrd="0" presId="urn:microsoft.com/office/officeart/2005/8/layout/orgChart1"/>
    <dgm:cxn modelId="{E563050D-0DFD-A84C-86D3-C910306F95C5}" type="presOf" srcId="{2A6AF3C0-D0E2-8742-B001-E9651CC5CE90}" destId="{94CF5F3D-9912-A240-8996-3C0BE2E8F1A0}" srcOrd="0" destOrd="0" presId="urn:microsoft.com/office/officeart/2005/8/layout/orgChart1"/>
    <dgm:cxn modelId="{8F260D1D-2B97-244F-8CE8-B1669AA13397}" type="presOf" srcId="{024A49C0-9997-7A41-8108-2A5D6F630A0C}" destId="{672C10F6-6858-4F49-8DAE-66CD6170AF96}" srcOrd="0" destOrd="0" presId="urn:microsoft.com/office/officeart/2005/8/layout/orgChart1"/>
    <dgm:cxn modelId="{A826EC2B-EAC9-EE4C-A908-BFDE02DCEC78}" type="presOf" srcId="{4766D0AD-057B-DE42-9E63-F40C900989A9}" destId="{3229495A-A222-E44E-8A60-11A99B2F2FB1}" srcOrd="0" destOrd="0" presId="urn:microsoft.com/office/officeart/2005/8/layout/orgChart1"/>
    <dgm:cxn modelId="{6A979161-7E42-774C-914C-E8B108585D62}" type="presOf" srcId="{2E06F31A-CFF3-B04A-9D6C-3DE12CEAFE22}" destId="{0E553A44-B4A9-E741-A2E9-EC8DEB74D296}" srcOrd="1" destOrd="0" presId="urn:microsoft.com/office/officeart/2005/8/layout/orgChart1"/>
    <dgm:cxn modelId="{5D64EB63-F90A-7849-AC05-4CCBA8E7DFD7}" type="presOf" srcId="{63C22CE7-544B-EC44-9DA3-29021C016BCC}" destId="{AF367B62-88F2-C440-AC6B-01C33FD016C2}" srcOrd="1" destOrd="0" presId="urn:microsoft.com/office/officeart/2005/8/layout/orgChart1"/>
    <dgm:cxn modelId="{67FBC680-F158-8448-A7D6-045418930DEB}" type="presOf" srcId="{EAA38456-681A-E64E-9336-623BF3DB56B2}" destId="{C9097085-6ACF-B244-828B-6D2E449D20AB}" srcOrd="0" destOrd="0" presId="urn:microsoft.com/office/officeart/2005/8/layout/orgChart1"/>
    <dgm:cxn modelId="{C2CBF784-3EF5-314E-8C2C-264627EAE4B6}" type="presOf" srcId="{63C22CE7-544B-EC44-9DA3-29021C016BCC}" destId="{8BE4D10E-DD1E-8341-AC19-830C2A8C189F}" srcOrd="0" destOrd="0" presId="urn:microsoft.com/office/officeart/2005/8/layout/orgChart1"/>
    <dgm:cxn modelId="{B25743BA-6907-FB43-A327-E8F8013C4573}" srcId="{EAA38456-681A-E64E-9336-623BF3DB56B2}" destId="{60E786AF-5BE4-1947-9CF5-B90DE0DFA45A}" srcOrd="0" destOrd="0" parTransId="{B66D363E-D748-084C-B9A4-D09D58BB09A9}" sibTransId="{00EB34AF-7AF0-7640-8BBE-460F58906244}"/>
    <dgm:cxn modelId="{85FD9CCB-82CC-3C4C-8240-070B533CEA63}" srcId="{60E786AF-5BE4-1947-9CF5-B90DE0DFA45A}" destId="{2E06F31A-CFF3-B04A-9D6C-3DE12CEAFE22}" srcOrd="2" destOrd="0" parTransId="{08C06A90-E84F-4246-A4A4-B5F165FEBFED}" sibTransId="{9BD70FE9-509A-4048-8315-E276636EC97A}"/>
    <dgm:cxn modelId="{BBB873E9-383F-054D-BE04-99DF185DFE3F}" srcId="{60E786AF-5BE4-1947-9CF5-B90DE0DFA45A}" destId="{63C22CE7-544B-EC44-9DA3-29021C016BCC}" srcOrd="0" destOrd="0" parTransId="{2A6AF3C0-D0E2-8742-B001-E9651CC5CE90}" sibTransId="{81C10D2A-1371-C442-BA30-3D1FF8E3C775}"/>
    <dgm:cxn modelId="{108640EF-A47A-664C-BFE1-028EBC6FE0F1}" type="presOf" srcId="{60E786AF-5BE4-1947-9CF5-B90DE0DFA45A}" destId="{8143174F-CDEA-564E-AEC4-AD5DDFCFFB42}" srcOrd="0" destOrd="0" presId="urn:microsoft.com/office/officeart/2005/8/layout/orgChart1"/>
    <dgm:cxn modelId="{BADDECF1-95F8-4F42-8B76-01AD5D9D7C92}" type="presOf" srcId="{08C06A90-E84F-4246-A4A4-B5F165FEBFED}" destId="{17311BE7-8813-A746-98BC-1E1332EF922F}" srcOrd="0" destOrd="0" presId="urn:microsoft.com/office/officeart/2005/8/layout/orgChart1"/>
    <dgm:cxn modelId="{830FCFF5-7525-A747-B11F-45635425AFB7}" srcId="{60E786AF-5BE4-1947-9CF5-B90DE0DFA45A}" destId="{024A49C0-9997-7A41-8108-2A5D6F630A0C}" srcOrd="1" destOrd="0" parTransId="{4766D0AD-057B-DE42-9E63-F40C900989A9}" sibTransId="{14CDE060-8140-0742-835B-70C72EAB11E4}"/>
    <dgm:cxn modelId="{4CC4C7FA-6D3F-5A49-98BB-42FCABACD3AD}" type="presOf" srcId="{024A49C0-9997-7A41-8108-2A5D6F630A0C}" destId="{3B0DCE3B-B504-5441-98D5-E3D1B2C2D9F5}" srcOrd="1" destOrd="0" presId="urn:microsoft.com/office/officeart/2005/8/layout/orgChart1"/>
    <dgm:cxn modelId="{0EFC0CFB-F6F2-604A-B1E6-829431C9B8D8}" type="presOf" srcId="{2E06F31A-CFF3-B04A-9D6C-3DE12CEAFE22}" destId="{6F729303-C657-444D-A4D2-9AE686ED645C}" srcOrd="0" destOrd="0" presId="urn:microsoft.com/office/officeart/2005/8/layout/orgChart1"/>
    <dgm:cxn modelId="{FB567902-418A-8E49-B493-9C42BAACA72C}" type="presParOf" srcId="{C9097085-6ACF-B244-828B-6D2E449D20AB}" destId="{73ADF446-DDC9-354A-835C-C02B0A4CE71D}" srcOrd="0" destOrd="0" presId="urn:microsoft.com/office/officeart/2005/8/layout/orgChart1"/>
    <dgm:cxn modelId="{51D971BE-B2FA-0846-8F65-96EEBB66691A}" type="presParOf" srcId="{73ADF446-DDC9-354A-835C-C02B0A4CE71D}" destId="{2B3E3F76-2982-9D43-94AA-F2CA8640EFE5}" srcOrd="0" destOrd="0" presId="urn:microsoft.com/office/officeart/2005/8/layout/orgChart1"/>
    <dgm:cxn modelId="{BFCF3E7B-198A-D741-A35E-905654AA9989}" type="presParOf" srcId="{2B3E3F76-2982-9D43-94AA-F2CA8640EFE5}" destId="{8143174F-CDEA-564E-AEC4-AD5DDFCFFB42}" srcOrd="0" destOrd="0" presId="urn:microsoft.com/office/officeart/2005/8/layout/orgChart1"/>
    <dgm:cxn modelId="{F5B1D429-1FE8-6B4C-9AF7-FC1A7A82A49F}" type="presParOf" srcId="{2B3E3F76-2982-9D43-94AA-F2CA8640EFE5}" destId="{6728D942-C95A-3A40-BEDA-DA93C6459B9C}" srcOrd="1" destOrd="0" presId="urn:microsoft.com/office/officeart/2005/8/layout/orgChart1"/>
    <dgm:cxn modelId="{3E458A45-4C7B-634E-AB34-20BEC92C508A}" type="presParOf" srcId="{73ADF446-DDC9-354A-835C-C02B0A4CE71D}" destId="{CA7F7421-9419-4A40-8D87-3ABB04FA1D77}" srcOrd="1" destOrd="0" presId="urn:microsoft.com/office/officeart/2005/8/layout/orgChart1"/>
    <dgm:cxn modelId="{C03F7B2C-BFB8-8544-912D-3BB8D4FD2693}" type="presParOf" srcId="{CA7F7421-9419-4A40-8D87-3ABB04FA1D77}" destId="{94CF5F3D-9912-A240-8996-3C0BE2E8F1A0}" srcOrd="0" destOrd="0" presId="urn:microsoft.com/office/officeart/2005/8/layout/orgChart1"/>
    <dgm:cxn modelId="{93BA36DB-D3D2-FA4E-B709-C495B4E30674}" type="presParOf" srcId="{CA7F7421-9419-4A40-8D87-3ABB04FA1D77}" destId="{7BF98DED-40A6-074B-A4EB-CB3FFCCF63FF}" srcOrd="1" destOrd="0" presId="urn:microsoft.com/office/officeart/2005/8/layout/orgChart1"/>
    <dgm:cxn modelId="{0A2E6C58-2BA3-7C4B-A800-61ACB3C45C3D}" type="presParOf" srcId="{7BF98DED-40A6-074B-A4EB-CB3FFCCF63FF}" destId="{BA8C9CD8-87BF-5F46-842A-14CB15C7F861}" srcOrd="0" destOrd="0" presId="urn:microsoft.com/office/officeart/2005/8/layout/orgChart1"/>
    <dgm:cxn modelId="{F6090AE5-7B8C-A149-9FA2-CEDE54A2A1FF}" type="presParOf" srcId="{BA8C9CD8-87BF-5F46-842A-14CB15C7F861}" destId="{8BE4D10E-DD1E-8341-AC19-830C2A8C189F}" srcOrd="0" destOrd="0" presId="urn:microsoft.com/office/officeart/2005/8/layout/orgChart1"/>
    <dgm:cxn modelId="{F7607AD6-B3B9-3A41-A57F-915821E46368}" type="presParOf" srcId="{BA8C9CD8-87BF-5F46-842A-14CB15C7F861}" destId="{AF367B62-88F2-C440-AC6B-01C33FD016C2}" srcOrd="1" destOrd="0" presId="urn:microsoft.com/office/officeart/2005/8/layout/orgChart1"/>
    <dgm:cxn modelId="{EAB89387-522C-CB4B-B4EA-6F87BC2D52CA}" type="presParOf" srcId="{7BF98DED-40A6-074B-A4EB-CB3FFCCF63FF}" destId="{C02BE38D-4B9F-3641-8DC8-FD683FBF89E6}" srcOrd="1" destOrd="0" presId="urn:microsoft.com/office/officeart/2005/8/layout/orgChart1"/>
    <dgm:cxn modelId="{08E71CCB-42E7-844E-9B64-0C4D46CB1314}" type="presParOf" srcId="{7BF98DED-40A6-074B-A4EB-CB3FFCCF63FF}" destId="{B3402B51-F8BF-084C-843D-8599AE7188D6}" srcOrd="2" destOrd="0" presId="urn:microsoft.com/office/officeart/2005/8/layout/orgChart1"/>
    <dgm:cxn modelId="{37BAD518-354E-524D-8120-6DFD58EC9F23}" type="presParOf" srcId="{CA7F7421-9419-4A40-8D87-3ABB04FA1D77}" destId="{3229495A-A222-E44E-8A60-11A99B2F2FB1}" srcOrd="2" destOrd="0" presId="urn:microsoft.com/office/officeart/2005/8/layout/orgChart1"/>
    <dgm:cxn modelId="{2CA48A13-A261-EF46-BB47-6D1DC06B59BA}" type="presParOf" srcId="{CA7F7421-9419-4A40-8D87-3ABB04FA1D77}" destId="{2643DB22-1881-BE42-97FE-BBC49DAC4B0E}" srcOrd="3" destOrd="0" presId="urn:microsoft.com/office/officeart/2005/8/layout/orgChart1"/>
    <dgm:cxn modelId="{E5548A58-0558-9F47-A20D-4A557EFE1D13}" type="presParOf" srcId="{2643DB22-1881-BE42-97FE-BBC49DAC4B0E}" destId="{DDD37A44-4AC1-F043-AFAB-AB7FCC54B29F}" srcOrd="0" destOrd="0" presId="urn:microsoft.com/office/officeart/2005/8/layout/orgChart1"/>
    <dgm:cxn modelId="{F30DC219-F173-4240-BA7D-7DB638C30FB6}" type="presParOf" srcId="{DDD37A44-4AC1-F043-AFAB-AB7FCC54B29F}" destId="{672C10F6-6858-4F49-8DAE-66CD6170AF96}" srcOrd="0" destOrd="0" presId="urn:microsoft.com/office/officeart/2005/8/layout/orgChart1"/>
    <dgm:cxn modelId="{D60C787B-2478-A148-823E-5E394D5EABC5}" type="presParOf" srcId="{DDD37A44-4AC1-F043-AFAB-AB7FCC54B29F}" destId="{3B0DCE3B-B504-5441-98D5-E3D1B2C2D9F5}" srcOrd="1" destOrd="0" presId="urn:microsoft.com/office/officeart/2005/8/layout/orgChart1"/>
    <dgm:cxn modelId="{63C405C9-ED40-3341-8324-18E469A1BFC0}" type="presParOf" srcId="{2643DB22-1881-BE42-97FE-BBC49DAC4B0E}" destId="{369F7388-6545-8745-8655-C4FDE71ABA27}" srcOrd="1" destOrd="0" presId="urn:microsoft.com/office/officeart/2005/8/layout/orgChart1"/>
    <dgm:cxn modelId="{336031B9-E661-9F42-BFF2-E36D914D982C}" type="presParOf" srcId="{2643DB22-1881-BE42-97FE-BBC49DAC4B0E}" destId="{1EBEFE68-6C50-A048-A1AA-3FFF97CDC217}" srcOrd="2" destOrd="0" presId="urn:microsoft.com/office/officeart/2005/8/layout/orgChart1"/>
    <dgm:cxn modelId="{40E67E1F-EF16-2E42-8652-F50B914E1FDB}" type="presParOf" srcId="{CA7F7421-9419-4A40-8D87-3ABB04FA1D77}" destId="{17311BE7-8813-A746-98BC-1E1332EF922F}" srcOrd="4" destOrd="0" presId="urn:microsoft.com/office/officeart/2005/8/layout/orgChart1"/>
    <dgm:cxn modelId="{C099D63F-67CB-EF44-A403-8A585AAA349F}" type="presParOf" srcId="{CA7F7421-9419-4A40-8D87-3ABB04FA1D77}" destId="{88872BED-3901-F347-8610-80F3E0AC78FB}" srcOrd="5" destOrd="0" presId="urn:microsoft.com/office/officeart/2005/8/layout/orgChart1"/>
    <dgm:cxn modelId="{09DF3FE2-F6FB-4E4F-A7DC-652AEDBC446C}" type="presParOf" srcId="{88872BED-3901-F347-8610-80F3E0AC78FB}" destId="{5E86B056-76A9-B849-9576-409490E511D1}" srcOrd="0" destOrd="0" presId="urn:microsoft.com/office/officeart/2005/8/layout/orgChart1"/>
    <dgm:cxn modelId="{A1628348-D966-A844-852F-E8E12DC32153}" type="presParOf" srcId="{5E86B056-76A9-B849-9576-409490E511D1}" destId="{6F729303-C657-444D-A4D2-9AE686ED645C}" srcOrd="0" destOrd="0" presId="urn:microsoft.com/office/officeart/2005/8/layout/orgChart1"/>
    <dgm:cxn modelId="{ABE799CA-0F29-834B-934E-64E17142540D}" type="presParOf" srcId="{5E86B056-76A9-B849-9576-409490E511D1}" destId="{0E553A44-B4A9-E741-A2E9-EC8DEB74D296}" srcOrd="1" destOrd="0" presId="urn:microsoft.com/office/officeart/2005/8/layout/orgChart1"/>
    <dgm:cxn modelId="{DD418809-8740-7E41-AD0E-17CC3F6AA51A}" type="presParOf" srcId="{88872BED-3901-F347-8610-80F3E0AC78FB}" destId="{7C93D96D-A0EC-9D46-A377-E1FC4D0E4521}" srcOrd="1" destOrd="0" presId="urn:microsoft.com/office/officeart/2005/8/layout/orgChart1"/>
    <dgm:cxn modelId="{4DBF13FC-2AB7-BE4D-BCCD-7B97C6388D9B}" type="presParOf" srcId="{88872BED-3901-F347-8610-80F3E0AC78FB}" destId="{AE0B8C59-E3E5-6641-88DC-70568C27CCE7}" srcOrd="2" destOrd="0" presId="urn:microsoft.com/office/officeart/2005/8/layout/orgChart1"/>
    <dgm:cxn modelId="{A5251792-AA70-5346-8DE5-6A5D88281BD8}" type="presParOf" srcId="{73ADF446-DDC9-354A-835C-C02B0A4CE71D}" destId="{088462DA-5FA6-7941-9B96-CF45F9166CD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9B751E2-F930-0540-88D0-5EA38826C635}" type="doc">
      <dgm:prSet loTypeId="urn:microsoft.com/office/officeart/2005/8/layout/defaul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85DF3-C8AF-D74C-9A80-5AF20910F775}">
      <dgm:prSet phldrT="[Text]" custT="1"/>
      <dgm:spPr>
        <a:solidFill>
          <a:srgbClr val="0DB586"/>
        </a:solidFill>
      </dgm:spPr>
      <dgm:t>
        <a:bodyPr/>
        <a:lstStyle/>
        <a:p>
          <a:r>
            <a:rPr lang="en-US" sz="2000" dirty="0" err="1"/>
            <a:t>Elegimos</a:t>
          </a:r>
          <a:r>
            <a:rPr lang="en-US" sz="2000" dirty="0"/>
            <a:t> un </a:t>
          </a:r>
          <a:r>
            <a:rPr lang="en-US" sz="2000" dirty="0" err="1"/>
            <a:t>tipo</a:t>
          </a:r>
          <a:r>
            <a:rPr lang="en-US" sz="2000" dirty="0"/>
            <a:t> de </a:t>
          </a:r>
          <a:r>
            <a:rPr lang="en-US" sz="2000" dirty="0" err="1"/>
            <a:t>campaña</a:t>
          </a:r>
          <a:r>
            <a:rPr lang="en-US" sz="2000" dirty="0"/>
            <a:t> </a:t>
          </a:r>
          <a:r>
            <a:rPr lang="en-US" sz="2000" dirty="0" err="1"/>
            <a:t>personalizada</a:t>
          </a:r>
          <a:r>
            <a:rPr lang="en-US" sz="2000" dirty="0"/>
            <a:t> para </a:t>
          </a:r>
          <a:r>
            <a:rPr lang="en-US" sz="2000" dirty="0" err="1"/>
            <a:t>cada</a:t>
          </a:r>
          <a:r>
            <a:rPr lang="en-US" sz="2000" dirty="0"/>
            <a:t> </a:t>
          </a:r>
          <a:r>
            <a:rPr lang="en-US" sz="2000" dirty="0" err="1"/>
            <a:t>grupo</a:t>
          </a:r>
          <a:r>
            <a:rPr lang="en-US" sz="2000" dirty="0"/>
            <a:t> de </a:t>
          </a:r>
          <a:r>
            <a:rPr lang="en-US" sz="2000" dirty="0" err="1"/>
            <a:t>clientes-producto</a:t>
          </a:r>
          <a:endParaRPr lang="en-US" sz="2000" dirty="0"/>
        </a:p>
      </dgm:t>
    </dgm:pt>
    <dgm:pt modelId="{C4DD0869-A0A9-EB42-8785-4B78DD48A703}" type="parTrans" cxnId="{EFF22BC2-5189-CB4F-A496-8440FA846972}">
      <dgm:prSet/>
      <dgm:spPr/>
      <dgm:t>
        <a:bodyPr/>
        <a:lstStyle/>
        <a:p>
          <a:endParaRPr lang="en-US"/>
        </a:p>
      </dgm:t>
    </dgm:pt>
    <dgm:pt modelId="{FA780F32-720E-F249-B1C8-9941CD649BFF}" type="sibTrans" cxnId="{EFF22BC2-5189-CB4F-A496-8440FA846972}">
      <dgm:prSet/>
      <dgm:spPr/>
      <dgm:t>
        <a:bodyPr/>
        <a:lstStyle/>
        <a:p>
          <a:endParaRPr lang="en-US"/>
        </a:p>
      </dgm:t>
    </dgm:pt>
    <dgm:pt modelId="{FE96973E-544B-F540-A7D6-BD9C8130D6EA}">
      <dgm:prSet phldrT="[Text]" custT="1"/>
      <dgm:spPr>
        <a:solidFill>
          <a:srgbClr val="4ECCA9"/>
        </a:solidFill>
      </dgm:spPr>
      <dgm:t>
        <a:bodyPr/>
        <a:lstStyle/>
        <a:p>
          <a:r>
            <a:rPr lang="en-US" sz="2100" dirty="0" err="1"/>
            <a:t>Resumen</a:t>
          </a:r>
          <a:r>
            <a:rPr lang="en-US" sz="2100" dirty="0"/>
            <a:t> de </a:t>
          </a:r>
          <a:r>
            <a:rPr lang="en-US" sz="2100" dirty="0" err="1"/>
            <a:t>impacto</a:t>
          </a:r>
          <a:r>
            <a:rPr lang="en-US" sz="2100" dirty="0"/>
            <a:t> </a:t>
          </a:r>
          <a:r>
            <a:rPr lang="en-US" sz="2100" dirty="0" err="1"/>
            <a:t>esperado</a:t>
          </a:r>
          <a:r>
            <a:rPr lang="en-US" sz="2100" dirty="0"/>
            <a:t> </a:t>
          </a:r>
          <a:r>
            <a:rPr lang="en-US" sz="2100" dirty="0" err="1"/>
            <a:t>por</a:t>
          </a:r>
          <a:r>
            <a:rPr lang="en-US" sz="2100" dirty="0"/>
            <a:t> </a:t>
          </a:r>
          <a:r>
            <a:rPr lang="en-US" sz="2100" dirty="0" err="1"/>
            <a:t>campaña</a:t>
          </a:r>
          <a:endParaRPr lang="en-US" sz="2100" dirty="0"/>
        </a:p>
      </dgm:t>
    </dgm:pt>
    <dgm:pt modelId="{B534B940-CCA1-1243-A2D6-6AA0586BFEC1}" type="parTrans" cxnId="{DF3E10D6-D5F1-3A4C-B70B-53CBD3DCD452}">
      <dgm:prSet/>
      <dgm:spPr/>
      <dgm:t>
        <a:bodyPr/>
        <a:lstStyle/>
        <a:p>
          <a:endParaRPr lang="en-US"/>
        </a:p>
      </dgm:t>
    </dgm:pt>
    <dgm:pt modelId="{894102EA-DC8F-8F4A-B746-8D03D70D254B}" type="sibTrans" cxnId="{DF3E10D6-D5F1-3A4C-B70B-53CBD3DCD452}">
      <dgm:prSet/>
      <dgm:spPr/>
      <dgm:t>
        <a:bodyPr/>
        <a:lstStyle/>
        <a:p>
          <a:endParaRPr lang="en-US"/>
        </a:p>
      </dgm:t>
    </dgm:pt>
    <dgm:pt modelId="{65A7E3E6-8A63-384F-8DD1-C489C327C601}" type="pres">
      <dgm:prSet presAssocID="{F9B751E2-F930-0540-88D0-5EA38826C635}" presName="diagram" presStyleCnt="0">
        <dgm:presLayoutVars>
          <dgm:dir/>
          <dgm:resizeHandles val="exact"/>
        </dgm:presLayoutVars>
      </dgm:prSet>
      <dgm:spPr/>
    </dgm:pt>
    <dgm:pt modelId="{149BFEAE-7B43-2545-9E6C-03DEAF6607A2}" type="pres">
      <dgm:prSet presAssocID="{82385DF3-C8AF-D74C-9A80-5AF20910F775}" presName="node" presStyleLbl="node1" presStyleIdx="0" presStyleCnt="2" custScaleX="324387" custScaleY="65252" custLinFactNeighborX="-89" custLinFactNeighborY="-23747">
        <dgm:presLayoutVars>
          <dgm:bulletEnabled val="1"/>
        </dgm:presLayoutVars>
      </dgm:prSet>
      <dgm:spPr/>
    </dgm:pt>
    <dgm:pt modelId="{7D283B7D-63A9-5448-B379-38F6F886F603}" type="pres">
      <dgm:prSet presAssocID="{FA780F32-720E-F249-B1C8-9941CD649BFF}" presName="sibTrans" presStyleCnt="0"/>
      <dgm:spPr/>
    </dgm:pt>
    <dgm:pt modelId="{FC3CA046-FD4C-AE4D-88D7-34D03C92CFD2}" type="pres">
      <dgm:prSet presAssocID="{FE96973E-544B-F540-A7D6-BD9C8130D6EA}" presName="node" presStyleLbl="node1" presStyleIdx="1" presStyleCnt="2" custScaleX="323030" custScaleY="65252" custLinFactNeighborX="-767" custLinFactNeighborY="22714">
        <dgm:presLayoutVars>
          <dgm:bulletEnabled val="1"/>
        </dgm:presLayoutVars>
      </dgm:prSet>
      <dgm:spPr/>
    </dgm:pt>
  </dgm:ptLst>
  <dgm:cxnLst>
    <dgm:cxn modelId="{38909D33-414A-6848-81D8-0FFCF7123FE0}" type="presOf" srcId="{F9B751E2-F930-0540-88D0-5EA38826C635}" destId="{65A7E3E6-8A63-384F-8DD1-C489C327C601}" srcOrd="0" destOrd="0" presId="urn:microsoft.com/office/officeart/2005/8/layout/default"/>
    <dgm:cxn modelId="{D9182F57-EE42-464B-B0EB-F7415DB99664}" type="presOf" srcId="{FE96973E-544B-F540-A7D6-BD9C8130D6EA}" destId="{FC3CA046-FD4C-AE4D-88D7-34D03C92CFD2}" srcOrd="0" destOrd="0" presId="urn:microsoft.com/office/officeart/2005/8/layout/default"/>
    <dgm:cxn modelId="{EFF22BC2-5189-CB4F-A496-8440FA846972}" srcId="{F9B751E2-F930-0540-88D0-5EA38826C635}" destId="{82385DF3-C8AF-D74C-9A80-5AF20910F775}" srcOrd="0" destOrd="0" parTransId="{C4DD0869-A0A9-EB42-8785-4B78DD48A703}" sibTransId="{FA780F32-720E-F249-B1C8-9941CD649BFF}"/>
    <dgm:cxn modelId="{DF3E10D6-D5F1-3A4C-B70B-53CBD3DCD452}" srcId="{F9B751E2-F930-0540-88D0-5EA38826C635}" destId="{FE96973E-544B-F540-A7D6-BD9C8130D6EA}" srcOrd="1" destOrd="0" parTransId="{B534B940-CCA1-1243-A2D6-6AA0586BFEC1}" sibTransId="{894102EA-DC8F-8F4A-B746-8D03D70D254B}"/>
    <dgm:cxn modelId="{422866F2-E981-F44B-A95D-9E4B8172C8B7}" type="presOf" srcId="{82385DF3-C8AF-D74C-9A80-5AF20910F775}" destId="{149BFEAE-7B43-2545-9E6C-03DEAF6607A2}" srcOrd="0" destOrd="0" presId="urn:microsoft.com/office/officeart/2005/8/layout/default"/>
    <dgm:cxn modelId="{CA3DE5D9-7861-0643-B81D-F45CFB4F3AC8}" type="presParOf" srcId="{65A7E3E6-8A63-384F-8DD1-C489C327C601}" destId="{149BFEAE-7B43-2545-9E6C-03DEAF6607A2}" srcOrd="0" destOrd="0" presId="urn:microsoft.com/office/officeart/2005/8/layout/default"/>
    <dgm:cxn modelId="{7F3800A9-F80D-C744-B724-AC683B4B59B5}" type="presParOf" srcId="{65A7E3E6-8A63-384F-8DD1-C489C327C601}" destId="{7D283B7D-63A9-5448-B379-38F6F886F603}" srcOrd="1" destOrd="0" presId="urn:microsoft.com/office/officeart/2005/8/layout/default"/>
    <dgm:cxn modelId="{89ABA3E7-5033-AF4B-B912-19B20B51419B}" type="presParOf" srcId="{65A7E3E6-8A63-384F-8DD1-C489C327C601}" destId="{FC3CA046-FD4C-AE4D-88D7-34D03C92CFD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779A27D-7778-48F6-914F-6E0C086A8385}" type="doc">
      <dgm:prSet loTypeId="urn:microsoft.com/office/officeart/2005/8/layout/hList1" loCatId="icon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5E5003-24C3-4A3C-94C8-D3C3D1E934A8}">
      <dgm:prSet custT="1"/>
      <dgm:spPr/>
      <dgm:t>
        <a:bodyPr/>
        <a:lstStyle/>
        <a:p>
          <a:r>
            <a:rPr lang="en-US" sz="2000" dirty="0" err="1"/>
            <a:t>Inactivos</a:t>
          </a:r>
          <a:endParaRPr lang="en-US" sz="2000" dirty="0"/>
        </a:p>
      </dgm:t>
    </dgm:pt>
    <dgm:pt modelId="{F076A692-C883-45CE-B9D5-DBF0ECB9CA25}" type="parTrans" cxnId="{88881330-97BF-4306-933E-152B05D8FA23}">
      <dgm:prSet/>
      <dgm:spPr/>
      <dgm:t>
        <a:bodyPr/>
        <a:lstStyle/>
        <a:p>
          <a:endParaRPr lang="en-US"/>
        </a:p>
      </dgm:t>
    </dgm:pt>
    <dgm:pt modelId="{B78CAF10-4DA0-46E2-8C87-480FCB7BDB41}" type="sibTrans" cxnId="{88881330-97BF-4306-933E-152B05D8FA23}">
      <dgm:prSet/>
      <dgm:spPr/>
      <dgm:t>
        <a:bodyPr/>
        <a:lstStyle/>
        <a:p>
          <a:endParaRPr lang="en-US"/>
        </a:p>
      </dgm:t>
    </dgm:pt>
    <dgm:pt modelId="{8057254B-1D13-4EB1-821D-CF772963F599}">
      <dgm:prSet custT="1"/>
      <dgm:spPr/>
      <dgm:t>
        <a:bodyPr/>
        <a:lstStyle/>
        <a:p>
          <a:r>
            <a:rPr lang="en-US" sz="1600" dirty="0" err="1"/>
            <a:t>Multiproducto</a:t>
          </a:r>
          <a:r>
            <a:rPr lang="en-US" sz="1600" dirty="0"/>
            <a:t> </a:t>
          </a:r>
          <a:r>
            <a:rPr lang="en-US" sz="1600" dirty="0" err="1"/>
            <a:t>activos</a:t>
          </a:r>
          <a:endParaRPr lang="en-US" sz="1600" dirty="0"/>
        </a:p>
      </dgm:t>
    </dgm:pt>
    <dgm:pt modelId="{DF1B5BA2-052F-4622-B2A9-E56EE0318E91}" type="parTrans" cxnId="{6660B55A-9863-4E2B-830A-A0DF0A0FA1C2}">
      <dgm:prSet/>
      <dgm:spPr/>
      <dgm:t>
        <a:bodyPr/>
        <a:lstStyle/>
        <a:p>
          <a:endParaRPr lang="en-US"/>
        </a:p>
      </dgm:t>
    </dgm:pt>
    <dgm:pt modelId="{9461B829-FF00-4C5D-A14E-F9F2880EBFDD}" type="sibTrans" cxnId="{6660B55A-9863-4E2B-830A-A0DF0A0FA1C2}">
      <dgm:prSet/>
      <dgm:spPr/>
      <dgm:t>
        <a:bodyPr/>
        <a:lstStyle/>
        <a:p>
          <a:endParaRPr lang="en-US"/>
        </a:p>
      </dgm:t>
    </dgm:pt>
    <dgm:pt modelId="{399F8321-3812-481E-B585-9344349956EF}">
      <dgm:prSet custT="1"/>
      <dgm:spPr/>
      <dgm:t>
        <a:bodyPr/>
        <a:lstStyle/>
        <a:p>
          <a:r>
            <a:rPr lang="en-US" sz="2000" dirty="0" err="1"/>
            <a:t>Jóvenes</a:t>
          </a:r>
          <a:endParaRPr lang="en-US" sz="2000" dirty="0"/>
        </a:p>
      </dgm:t>
    </dgm:pt>
    <dgm:pt modelId="{C87EDDCE-B536-4310-B3D0-E30C666719C1}" type="parTrans" cxnId="{F813C0B7-4740-4303-87AF-EFDF4152EE62}">
      <dgm:prSet/>
      <dgm:spPr/>
      <dgm:t>
        <a:bodyPr/>
        <a:lstStyle/>
        <a:p>
          <a:endParaRPr lang="en-US"/>
        </a:p>
      </dgm:t>
    </dgm:pt>
    <dgm:pt modelId="{4E0A922D-743F-40F8-8EC6-543D35BC0616}" type="sibTrans" cxnId="{F813C0B7-4740-4303-87AF-EFDF4152EE62}">
      <dgm:prSet/>
      <dgm:spPr/>
      <dgm:t>
        <a:bodyPr/>
        <a:lstStyle/>
        <a:p>
          <a:endParaRPr lang="en-US"/>
        </a:p>
      </dgm:t>
    </dgm:pt>
    <dgm:pt modelId="{FFA56ECE-0586-4585-8BDD-3E2A795F682B}">
      <dgm:prSet custT="1"/>
      <dgm:spPr/>
      <dgm:t>
        <a:bodyPr/>
        <a:lstStyle/>
        <a:p>
          <a:r>
            <a:rPr lang="en-US" sz="1800" dirty="0"/>
            <a:t>Senior</a:t>
          </a:r>
        </a:p>
      </dgm:t>
    </dgm:pt>
    <dgm:pt modelId="{1C04363F-DBEC-4BA7-A902-108494611DCA}" type="parTrans" cxnId="{652647E5-2CE4-48C7-993B-7315EA3EEF16}">
      <dgm:prSet/>
      <dgm:spPr/>
      <dgm:t>
        <a:bodyPr/>
        <a:lstStyle/>
        <a:p>
          <a:endParaRPr lang="en-US"/>
        </a:p>
      </dgm:t>
    </dgm:pt>
    <dgm:pt modelId="{A4069510-E8E8-4AE9-8DE2-D366B05DD072}" type="sibTrans" cxnId="{652647E5-2CE4-48C7-993B-7315EA3EEF16}">
      <dgm:prSet/>
      <dgm:spPr/>
      <dgm:t>
        <a:bodyPr/>
        <a:lstStyle/>
        <a:p>
          <a:endParaRPr lang="en-US"/>
        </a:p>
      </dgm:t>
    </dgm:pt>
    <dgm:pt modelId="{DCF83EE8-7846-9246-84E0-8D8DA832CDBC}">
      <dgm:prSet custT="1"/>
      <dgm:spPr/>
      <dgm:t>
        <a:bodyPr/>
        <a:lstStyle/>
        <a:p>
          <a:r>
            <a:rPr lang="en-US" sz="900" b="1" dirty="0" err="1"/>
            <a:t>Producto</a:t>
          </a:r>
          <a:r>
            <a:rPr lang="en-US" sz="900" b="1" dirty="0"/>
            <a:t> </a:t>
          </a:r>
          <a:r>
            <a:rPr lang="en-US" sz="900" b="1" dirty="0" err="1"/>
            <a:t>recomendado</a:t>
          </a:r>
          <a:r>
            <a:rPr lang="en-US" sz="900" dirty="0"/>
            <a:t>: </a:t>
          </a:r>
          <a:r>
            <a:rPr lang="en-US" sz="900" dirty="0" err="1"/>
            <a:t>versiones</a:t>
          </a:r>
          <a:r>
            <a:rPr lang="en-US" sz="900" dirty="0"/>
            <a:t> </a:t>
          </a:r>
          <a:r>
            <a:rPr lang="en-US" sz="900" dirty="0" err="1"/>
            <a:t>mejoradas</a:t>
          </a:r>
          <a:r>
            <a:rPr lang="en-US" sz="900" dirty="0"/>
            <a:t> de la </a:t>
          </a:r>
          <a:r>
            <a:rPr lang="en-US" sz="900" dirty="0" err="1"/>
            <a:t>cuenta</a:t>
          </a:r>
          <a:r>
            <a:rPr lang="en-US" sz="900" dirty="0"/>
            <a:t> </a:t>
          </a:r>
          <a:r>
            <a:rPr lang="en-US" sz="900" dirty="0" err="1"/>
            <a:t>básica</a:t>
          </a:r>
          <a:r>
            <a:rPr lang="en-US" sz="900" dirty="0"/>
            <a:t> (</a:t>
          </a:r>
          <a:r>
            <a:rPr lang="en-US" sz="900" dirty="0" err="1"/>
            <a:t>em_account</a:t>
          </a:r>
          <a:r>
            <a:rPr lang="en-US" sz="900" dirty="0"/>
            <a:t> → </a:t>
          </a:r>
          <a:r>
            <a:rPr lang="en-US" sz="900" dirty="0" err="1"/>
            <a:t>emc_account</a:t>
          </a:r>
          <a:r>
            <a:rPr lang="en-US" sz="900" dirty="0"/>
            <a:t>, </a:t>
          </a:r>
          <a:r>
            <a:rPr lang="en-US" sz="900" dirty="0" err="1"/>
            <a:t>em_account_p</a:t>
          </a:r>
          <a:r>
            <a:rPr lang="en-US" sz="900" dirty="0"/>
            <a:t>, </a:t>
          </a:r>
          <a:r>
            <a:rPr lang="en-US" sz="900" dirty="0" err="1"/>
            <a:t>em_account_pp</a:t>
          </a:r>
          <a:r>
            <a:rPr lang="en-US" sz="900" dirty="0"/>
            <a:t>).</a:t>
          </a:r>
        </a:p>
      </dgm:t>
    </dgm:pt>
    <dgm:pt modelId="{6186F40C-E81E-6548-B2AC-EA36A83E1DF7}" type="parTrans" cxnId="{BCF6BEC2-AE4C-9846-B5DC-C2F57E03F7D3}">
      <dgm:prSet/>
      <dgm:spPr/>
      <dgm:t>
        <a:bodyPr/>
        <a:lstStyle/>
        <a:p>
          <a:endParaRPr lang="en-US"/>
        </a:p>
      </dgm:t>
    </dgm:pt>
    <dgm:pt modelId="{114ADD03-C060-3F45-8802-F288FC996FDD}" type="sibTrans" cxnId="{BCF6BEC2-AE4C-9846-B5DC-C2F57E03F7D3}">
      <dgm:prSet/>
      <dgm:spPr/>
      <dgm:t>
        <a:bodyPr/>
        <a:lstStyle/>
        <a:p>
          <a:endParaRPr lang="en-US"/>
        </a:p>
      </dgm:t>
    </dgm:pt>
    <dgm:pt modelId="{BA83401C-8D30-894D-B9D1-47F9CE9772BB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Razonamiento</a:t>
          </a:r>
          <a:r>
            <a:rPr lang="en-US" sz="900" dirty="0"/>
            <a:t>:</a:t>
          </a:r>
        </a:p>
      </dgm:t>
    </dgm:pt>
    <dgm:pt modelId="{321CF99A-495B-4045-B9E4-C541E5564D7F}" type="parTrans" cxnId="{742572FA-0C4B-AF42-BEC5-62EF486D55D9}">
      <dgm:prSet/>
      <dgm:spPr/>
      <dgm:t>
        <a:bodyPr/>
        <a:lstStyle/>
        <a:p>
          <a:endParaRPr lang="en-US"/>
        </a:p>
      </dgm:t>
    </dgm:pt>
    <dgm:pt modelId="{F2228D9B-807D-CB4D-B88E-D1BB8300E94E}" type="sibTrans" cxnId="{742572FA-0C4B-AF42-BEC5-62EF486D55D9}">
      <dgm:prSet/>
      <dgm:spPr/>
      <dgm:t>
        <a:bodyPr/>
        <a:lstStyle/>
        <a:p>
          <a:endParaRPr lang="en-US"/>
        </a:p>
      </dgm:t>
    </dgm:pt>
    <dgm:pt modelId="{6DE45B76-7DAC-8F49-8CBD-65FA2CA5B17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Estos</a:t>
          </a:r>
          <a:r>
            <a:rPr lang="en-US" sz="900" dirty="0"/>
            <a:t> </a:t>
          </a:r>
          <a:r>
            <a:rPr lang="en-US" sz="900" dirty="0" err="1"/>
            <a:t>clientes</a:t>
          </a:r>
          <a:r>
            <a:rPr lang="en-US" sz="900" dirty="0"/>
            <a:t> </a:t>
          </a:r>
          <a:r>
            <a:rPr lang="en-US" sz="900" dirty="0" err="1"/>
            <a:t>ya</a:t>
          </a:r>
          <a:r>
            <a:rPr lang="en-US" sz="900" dirty="0"/>
            <a:t> </a:t>
          </a:r>
          <a:r>
            <a:rPr lang="en-US" sz="900" dirty="0" err="1"/>
            <a:t>conocen</a:t>
          </a:r>
          <a:r>
            <a:rPr lang="en-US" sz="900" dirty="0"/>
            <a:t> la </a:t>
          </a:r>
          <a:r>
            <a:rPr lang="en-US" sz="900" dirty="0" err="1"/>
            <a:t>marca</a:t>
          </a:r>
          <a:r>
            <a:rPr lang="en-US" sz="900" dirty="0"/>
            <a:t>, </a:t>
          </a:r>
          <a:r>
            <a:rPr lang="en-US" sz="900" dirty="0" err="1"/>
            <a:t>pero</a:t>
          </a:r>
          <a:r>
            <a:rPr lang="en-US" sz="900" dirty="0"/>
            <a:t> no son </a:t>
          </a:r>
          <a:r>
            <a:rPr lang="en-US" sz="900" dirty="0" err="1"/>
            <a:t>activos</a:t>
          </a:r>
          <a:r>
            <a:rPr lang="en-US" sz="900" dirty="0"/>
            <a:t> </a:t>
          </a:r>
          <a:r>
            <a:rPr lang="en-US" sz="900" dirty="0" err="1"/>
            <a:t>ni</a:t>
          </a:r>
          <a:r>
            <a:rPr lang="en-US" sz="900" dirty="0"/>
            <a:t> </a:t>
          </a:r>
          <a:r>
            <a:rPr lang="en-US" sz="900" dirty="0" err="1"/>
            <a:t>contratan</a:t>
          </a:r>
          <a:r>
            <a:rPr lang="en-US" sz="900" dirty="0"/>
            <a:t> </a:t>
          </a:r>
          <a:r>
            <a:rPr lang="en-US" sz="900" dirty="0" err="1"/>
            <a:t>productos</a:t>
          </a:r>
          <a:r>
            <a:rPr lang="en-US" sz="900" dirty="0"/>
            <a:t> </a:t>
          </a:r>
          <a:r>
            <a:rPr lang="en-US" sz="900" dirty="0" err="1"/>
            <a:t>adicionales</a:t>
          </a:r>
          <a:r>
            <a:rPr lang="en-US" sz="900" dirty="0"/>
            <a:t>.</a:t>
          </a:r>
        </a:p>
      </dgm:t>
    </dgm:pt>
    <dgm:pt modelId="{524DA57B-208B-6D4A-AE27-98B2F67FB49C}" type="parTrans" cxnId="{86638B95-F9AB-7145-A6F6-6E7A0E63FB51}">
      <dgm:prSet/>
      <dgm:spPr/>
      <dgm:t>
        <a:bodyPr/>
        <a:lstStyle/>
        <a:p>
          <a:endParaRPr lang="en-US"/>
        </a:p>
      </dgm:t>
    </dgm:pt>
    <dgm:pt modelId="{2A141C18-ED90-B447-8669-F844370D3AFA}" type="sibTrans" cxnId="{86638B95-F9AB-7145-A6F6-6E7A0E63FB51}">
      <dgm:prSet/>
      <dgm:spPr/>
      <dgm:t>
        <a:bodyPr/>
        <a:lstStyle/>
        <a:p>
          <a:endParaRPr lang="en-US"/>
        </a:p>
      </dgm:t>
    </dgm:pt>
    <dgm:pt modelId="{0BEAE528-3324-1742-9FC4-05861AD6FC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Intentar</a:t>
          </a:r>
          <a:r>
            <a:rPr lang="en-US" sz="900" dirty="0"/>
            <a:t> </a:t>
          </a:r>
          <a:r>
            <a:rPr lang="en-US" sz="900" dirty="0" err="1"/>
            <a:t>venderles</a:t>
          </a:r>
          <a:r>
            <a:rPr lang="en-US" sz="900" dirty="0"/>
            <a:t> un plan de </a:t>
          </a:r>
          <a:r>
            <a:rPr lang="en-US" sz="900" dirty="0" err="1"/>
            <a:t>pensiones</a:t>
          </a:r>
          <a:r>
            <a:rPr lang="en-US" sz="900" dirty="0"/>
            <a:t> o un </a:t>
          </a:r>
          <a:r>
            <a:rPr lang="en-US" sz="900" dirty="0" err="1"/>
            <a:t>depósito</a:t>
          </a:r>
          <a:r>
            <a:rPr lang="en-US" sz="900" dirty="0"/>
            <a:t> </a:t>
          </a:r>
          <a:r>
            <a:rPr lang="en-US" sz="900" dirty="0" err="1"/>
            <a:t>puede</a:t>
          </a:r>
          <a:r>
            <a:rPr lang="en-US" sz="900" dirty="0"/>
            <a:t> ser </a:t>
          </a:r>
          <a:r>
            <a:rPr lang="en-US" sz="900" dirty="0" err="1"/>
            <a:t>demasiado</a:t>
          </a:r>
          <a:r>
            <a:rPr lang="en-US" sz="900" dirty="0"/>
            <a:t> </a:t>
          </a:r>
          <a:r>
            <a:rPr lang="en-US" sz="900" dirty="0" err="1"/>
            <a:t>agresivo</a:t>
          </a:r>
          <a:r>
            <a:rPr lang="en-US" sz="900" dirty="0"/>
            <a:t> → </a:t>
          </a:r>
          <a:r>
            <a:rPr lang="en-US" sz="900" dirty="0" err="1"/>
            <a:t>riesgo</a:t>
          </a:r>
          <a:r>
            <a:rPr lang="en-US" sz="900" dirty="0"/>
            <a:t> de </a:t>
          </a:r>
          <a:r>
            <a:rPr lang="en-US" sz="900" dirty="0" err="1"/>
            <a:t>abandono</a:t>
          </a:r>
          <a:r>
            <a:rPr lang="en-US" sz="900" dirty="0"/>
            <a:t>.</a:t>
          </a:r>
        </a:p>
      </dgm:t>
    </dgm:pt>
    <dgm:pt modelId="{13A2BDA9-F6D2-2649-A6BA-191EDD6E7BCE}" type="parTrans" cxnId="{E05CAAB6-9F70-7543-86DD-D5BB2D16229A}">
      <dgm:prSet/>
      <dgm:spPr/>
      <dgm:t>
        <a:bodyPr/>
        <a:lstStyle/>
        <a:p>
          <a:endParaRPr lang="en-US"/>
        </a:p>
      </dgm:t>
    </dgm:pt>
    <dgm:pt modelId="{5C0033F6-7573-BE4E-BF82-D8D22578FD8D}" type="sibTrans" cxnId="{E05CAAB6-9F70-7543-86DD-D5BB2D16229A}">
      <dgm:prSet/>
      <dgm:spPr/>
      <dgm:t>
        <a:bodyPr/>
        <a:lstStyle/>
        <a:p>
          <a:endParaRPr lang="en-US"/>
        </a:p>
      </dgm:t>
    </dgm:pt>
    <dgm:pt modelId="{CB470C63-C764-2546-869E-26B63E2D704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Una </a:t>
          </a:r>
          <a:r>
            <a:rPr lang="en-US" sz="900" b="1" dirty="0" err="1"/>
            <a:t>estrategia</a:t>
          </a:r>
          <a:r>
            <a:rPr lang="en-US" sz="900" b="1" dirty="0"/>
            <a:t> gradual</a:t>
          </a:r>
          <a:r>
            <a:rPr lang="en-US" sz="900" dirty="0"/>
            <a:t> es </a:t>
          </a:r>
          <a:r>
            <a:rPr lang="en-US" sz="900" dirty="0" err="1"/>
            <a:t>mejor</a:t>
          </a:r>
          <a:r>
            <a:rPr lang="en-US" sz="900" dirty="0"/>
            <a:t>: </a:t>
          </a:r>
          <a:r>
            <a:rPr lang="en-US" sz="900" dirty="0" err="1"/>
            <a:t>mejorar</a:t>
          </a:r>
          <a:r>
            <a:rPr lang="en-US" sz="900" dirty="0"/>
            <a:t> la </a:t>
          </a:r>
          <a:r>
            <a:rPr lang="en-US" sz="900" dirty="0" err="1"/>
            <a:t>cuenta</a:t>
          </a:r>
          <a:r>
            <a:rPr lang="en-US" sz="900" dirty="0"/>
            <a:t> </a:t>
          </a:r>
          <a:r>
            <a:rPr lang="en-US" sz="900" dirty="0" err="1"/>
            <a:t>básica</a:t>
          </a:r>
          <a:r>
            <a:rPr lang="en-US" sz="900" dirty="0"/>
            <a:t> para </a:t>
          </a:r>
          <a:r>
            <a:rPr lang="en-US" sz="900" dirty="0" err="1"/>
            <a:t>mantenerlos</a:t>
          </a:r>
          <a:r>
            <a:rPr lang="en-US" sz="900" dirty="0"/>
            <a:t> </a:t>
          </a:r>
          <a:r>
            <a:rPr lang="en-US" sz="900" dirty="0" err="1"/>
            <a:t>vinculados</a:t>
          </a:r>
          <a:r>
            <a:rPr lang="en-US" sz="900" dirty="0"/>
            <a:t>.</a:t>
          </a:r>
        </a:p>
      </dgm:t>
    </dgm:pt>
    <dgm:pt modelId="{D39CBA3D-99EA-DC40-B65F-C0BD501AEBF8}" type="parTrans" cxnId="{4A27B1A8-2837-8647-A8AB-7239ADB51E58}">
      <dgm:prSet/>
      <dgm:spPr/>
      <dgm:t>
        <a:bodyPr/>
        <a:lstStyle/>
        <a:p>
          <a:endParaRPr lang="en-US"/>
        </a:p>
      </dgm:t>
    </dgm:pt>
    <dgm:pt modelId="{88DE7284-8782-924B-BE3E-DA636E3FECFE}" type="sibTrans" cxnId="{4A27B1A8-2837-8647-A8AB-7239ADB51E58}">
      <dgm:prSet/>
      <dgm:spPr/>
      <dgm:t>
        <a:bodyPr/>
        <a:lstStyle/>
        <a:p>
          <a:endParaRPr lang="en-US"/>
        </a:p>
      </dgm:t>
    </dgm:pt>
    <dgm:pt modelId="{82FBB39F-161D-2D41-BB98-CABC6ADFE1E4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Campaña</a:t>
          </a:r>
          <a:r>
            <a:rPr lang="en-US" sz="900" b="1" dirty="0"/>
            <a:t> </a:t>
          </a:r>
          <a:r>
            <a:rPr lang="en-US" sz="900" b="1" dirty="0" err="1"/>
            <a:t>propuesta</a:t>
          </a:r>
          <a:r>
            <a:rPr lang="en-US" sz="900" dirty="0"/>
            <a:t>:</a:t>
          </a:r>
        </a:p>
      </dgm:t>
    </dgm:pt>
    <dgm:pt modelId="{E8C9F129-97C2-5646-A6DF-8F1B32579AF2}" type="parTrans" cxnId="{E1835875-B3A8-114A-8CF3-F0DAE9E3B73C}">
      <dgm:prSet/>
      <dgm:spPr/>
      <dgm:t>
        <a:bodyPr/>
        <a:lstStyle/>
        <a:p>
          <a:endParaRPr lang="en-US"/>
        </a:p>
      </dgm:t>
    </dgm:pt>
    <dgm:pt modelId="{473B1E8F-7B0D-8446-A850-E3E1C3667E60}" type="sibTrans" cxnId="{E1835875-B3A8-114A-8CF3-F0DAE9E3B73C}">
      <dgm:prSet/>
      <dgm:spPr/>
      <dgm:t>
        <a:bodyPr/>
        <a:lstStyle/>
        <a:p>
          <a:endParaRPr lang="en-US"/>
        </a:p>
      </dgm:t>
    </dgm:pt>
    <dgm:pt modelId="{D7319385-2AD8-D84B-8419-6CED0EBB6CA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b="1" dirty="0" err="1"/>
            <a:t>Gamificación</a:t>
          </a:r>
          <a:r>
            <a:rPr lang="en-US" sz="900" b="1" dirty="0"/>
            <a:t> / </a:t>
          </a:r>
          <a:r>
            <a:rPr lang="en-US" sz="900" b="1" dirty="0" err="1"/>
            <a:t>recompensas</a:t>
          </a:r>
          <a:r>
            <a:rPr lang="en-US" sz="900" dirty="0"/>
            <a:t>: </a:t>
          </a:r>
          <a:r>
            <a:rPr lang="en-US" sz="900" dirty="0" err="1"/>
            <a:t>ofrecer</a:t>
          </a:r>
          <a:r>
            <a:rPr lang="en-US" sz="900" dirty="0"/>
            <a:t> </a:t>
          </a:r>
          <a:r>
            <a:rPr lang="en-US" sz="900" dirty="0" err="1"/>
            <a:t>beneficios</a:t>
          </a:r>
          <a:r>
            <a:rPr lang="en-US" sz="900" dirty="0"/>
            <a:t> </a:t>
          </a:r>
          <a:r>
            <a:rPr lang="en-US" sz="900" dirty="0" err="1"/>
            <a:t>adicionales</a:t>
          </a:r>
          <a:r>
            <a:rPr lang="en-US" sz="900" dirty="0"/>
            <a:t> </a:t>
          </a:r>
          <a:r>
            <a:rPr lang="en-US" sz="900" dirty="0" err="1"/>
            <a:t>si</a:t>
          </a:r>
          <a:r>
            <a:rPr lang="en-US" sz="900" dirty="0"/>
            <a:t> </a:t>
          </a:r>
          <a:r>
            <a:rPr lang="en-US" sz="900" dirty="0" err="1"/>
            <a:t>migran</a:t>
          </a:r>
          <a:r>
            <a:rPr lang="en-US" sz="900" dirty="0"/>
            <a:t> a la </a:t>
          </a:r>
          <a:r>
            <a:rPr lang="en-US" sz="900" dirty="0" err="1"/>
            <a:t>versión</a:t>
          </a:r>
          <a:r>
            <a:rPr lang="en-US" sz="900" dirty="0"/>
            <a:t> premium (</a:t>
          </a:r>
          <a:r>
            <a:rPr lang="en-US" sz="900" dirty="0" err="1"/>
            <a:t>ej</a:t>
          </a:r>
          <a:r>
            <a:rPr lang="en-US" sz="900" dirty="0"/>
            <a:t>. </a:t>
          </a:r>
          <a:r>
            <a:rPr lang="en-US" sz="900" dirty="0" err="1"/>
            <a:t>más</a:t>
          </a:r>
          <a:r>
            <a:rPr lang="en-US" sz="900" dirty="0"/>
            <a:t> </a:t>
          </a:r>
          <a:r>
            <a:rPr lang="en-US" sz="900" dirty="0" err="1"/>
            <a:t>redondeo</a:t>
          </a:r>
          <a:r>
            <a:rPr lang="en-US" sz="900" dirty="0"/>
            <a:t> </a:t>
          </a:r>
          <a:r>
            <a:rPr lang="en-US" sz="900" dirty="0" err="1"/>
            <a:t>automático</a:t>
          </a:r>
          <a:r>
            <a:rPr lang="en-US" sz="900" dirty="0"/>
            <a:t> de </a:t>
          </a:r>
          <a:r>
            <a:rPr lang="en-US" sz="900" dirty="0" err="1"/>
            <a:t>compras</a:t>
          </a:r>
          <a:r>
            <a:rPr lang="en-US" sz="900" dirty="0"/>
            <a:t>, </a:t>
          </a:r>
          <a:r>
            <a:rPr lang="en-US" sz="900" dirty="0" err="1"/>
            <a:t>intereses</a:t>
          </a:r>
          <a:r>
            <a:rPr lang="en-US" sz="900" dirty="0"/>
            <a:t> </a:t>
          </a:r>
          <a:r>
            <a:rPr lang="en-US" sz="900" dirty="0" err="1"/>
            <a:t>más</a:t>
          </a:r>
          <a:r>
            <a:rPr lang="en-US" sz="900" dirty="0"/>
            <a:t> altos, cashback </a:t>
          </a:r>
          <a:r>
            <a:rPr lang="en-US" sz="900" dirty="0" err="1"/>
            <a:t>en</a:t>
          </a:r>
          <a:r>
            <a:rPr lang="en-US" sz="900" dirty="0"/>
            <a:t> </a:t>
          </a:r>
          <a:r>
            <a:rPr lang="en-US" sz="900" dirty="0" err="1"/>
            <a:t>compras</a:t>
          </a:r>
          <a:r>
            <a:rPr lang="en-US" sz="900" dirty="0"/>
            <a:t>).</a:t>
          </a:r>
        </a:p>
      </dgm:t>
    </dgm:pt>
    <dgm:pt modelId="{735EF2A2-DC33-A54E-9C2D-7B359D510ED3}" type="parTrans" cxnId="{571D47F6-4BE0-F644-8BB2-1A8893D982E3}">
      <dgm:prSet/>
      <dgm:spPr/>
      <dgm:t>
        <a:bodyPr/>
        <a:lstStyle/>
        <a:p>
          <a:endParaRPr lang="en-US"/>
        </a:p>
      </dgm:t>
    </dgm:pt>
    <dgm:pt modelId="{B30422FA-8712-3D40-8734-FE9C9AC183B9}" type="sibTrans" cxnId="{571D47F6-4BE0-F644-8BB2-1A8893D982E3}">
      <dgm:prSet/>
      <dgm:spPr/>
      <dgm:t>
        <a:bodyPr/>
        <a:lstStyle/>
        <a:p>
          <a:endParaRPr lang="en-US"/>
        </a:p>
      </dgm:t>
    </dgm:pt>
    <dgm:pt modelId="{A6A3F085-C73F-5D4D-80A4-05BBC5B1ADF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Ejemplo</a:t>
          </a:r>
          <a:r>
            <a:rPr lang="en-US" sz="900" dirty="0"/>
            <a:t> de </a:t>
          </a:r>
          <a:r>
            <a:rPr lang="en-US" sz="900" dirty="0" err="1"/>
            <a:t>mensaje</a:t>
          </a:r>
          <a:r>
            <a:rPr lang="en-US" sz="900" dirty="0"/>
            <a:t>:</a:t>
          </a:r>
        </a:p>
      </dgm:t>
    </dgm:pt>
    <dgm:pt modelId="{D9044CD3-265D-4C4F-9612-0E1AB6694AC6}" type="parTrans" cxnId="{EC35FC06-59C8-9746-AA45-E61D14254C64}">
      <dgm:prSet/>
      <dgm:spPr/>
      <dgm:t>
        <a:bodyPr/>
        <a:lstStyle/>
        <a:p>
          <a:endParaRPr lang="en-US"/>
        </a:p>
      </dgm:t>
    </dgm:pt>
    <dgm:pt modelId="{D5C1CEB1-89A6-F149-8250-EF8725DB7B0D}" type="sibTrans" cxnId="{EC35FC06-59C8-9746-AA45-E61D14254C64}">
      <dgm:prSet/>
      <dgm:spPr/>
      <dgm:t>
        <a:bodyPr/>
        <a:lstStyle/>
        <a:p>
          <a:endParaRPr lang="en-US"/>
        </a:p>
      </dgm:t>
    </dgm:pt>
    <dgm:pt modelId="{880DCF2B-7BD2-B249-82F1-E5DD752F6E3C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900" i="1" dirty="0"/>
            <a:t>“</a:t>
          </a:r>
          <a:r>
            <a:rPr lang="en-US" sz="900" i="1" dirty="0" err="1"/>
            <a:t>Disfruta</a:t>
          </a:r>
          <a:r>
            <a:rPr lang="en-US" sz="900" i="1" dirty="0"/>
            <a:t> de </a:t>
          </a:r>
          <a:r>
            <a:rPr lang="en-US" sz="900" i="1" dirty="0" err="1"/>
            <a:t>mayores</a:t>
          </a:r>
          <a:r>
            <a:rPr lang="en-US" sz="900" i="1" dirty="0"/>
            <a:t> </a:t>
          </a:r>
          <a:r>
            <a:rPr lang="en-US" sz="900" i="1" dirty="0" err="1"/>
            <a:t>beneficios</a:t>
          </a:r>
          <a:r>
            <a:rPr lang="en-US" sz="900" i="1" dirty="0"/>
            <a:t> con un solo </a:t>
          </a:r>
          <a:r>
            <a:rPr lang="en-US" sz="900" i="1" dirty="0" err="1"/>
            <a:t>clic</a:t>
          </a:r>
          <a:r>
            <a:rPr lang="en-US" sz="900" i="1" dirty="0"/>
            <a:t>”</a:t>
          </a:r>
          <a:r>
            <a:rPr lang="en-US" sz="900" dirty="0"/>
            <a:t>.</a:t>
          </a:r>
        </a:p>
      </dgm:t>
    </dgm:pt>
    <dgm:pt modelId="{4077B155-6AE4-B44B-8892-01A4A2A94C5F}" type="parTrans" cxnId="{61116D9F-83BD-3B45-8633-BA04F7F825E7}">
      <dgm:prSet/>
      <dgm:spPr/>
      <dgm:t>
        <a:bodyPr/>
        <a:lstStyle/>
        <a:p>
          <a:endParaRPr lang="en-US"/>
        </a:p>
      </dgm:t>
    </dgm:pt>
    <dgm:pt modelId="{A5FB7D1A-398F-6446-B772-44C9B99F507A}" type="sibTrans" cxnId="{61116D9F-83BD-3B45-8633-BA04F7F825E7}">
      <dgm:prSet/>
      <dgm:spPr/>
      <dgm:t>
        <a:bodyPr/>
        <a:lstStyle/>
        <a:p>
          <a:endParaRPr lang="en-US"/>
        </a:p>
      </dgm:t>
    </dgm:pt>
    <dgm:pt modelId="{3FEE405E-9533-1747-BD90-38F09F947EAD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Producto</a:t>
          </a:r>
          <a:r>
            <a:rPr lang="en-US" sz="900" b="1" dirty="0"/>
            <a:t> </a:t>
          </a:r>
          <a:r>
            <a:rPr lang="en-US" sz="900" b="1" dirty="0" err="1"/>
            <a:t>recomendado</a:t>
          </a:r>
          <a:r>
            <a:rPr lang="en-US" sz="900" dirty="0"/>
            <a:t>: </a:t>
          </a:r>
          <a:r>
            <a:rPr lang="en-US" sz="900" dirty="0" err="1"/>
            <a:t>long_term_deposit</a:t>
          </a:r>
          <a:r>
            <a:rPr lang="en-US" sz="900" dirty="0"/>
            <a:t>.</a:t>
          </a:r>
        </a:p>
      </dgm:t>
    </dgm:pt>
    <dgm:pt modelId="{1962D32B-12CC-6B41-AAD8-3D35E1F0A1DF}" type="parTrans" cxnId="{CFE515F3-0C26-9A4B-97E0-49AB1CD23DBC}">
      <dgm:prSet/>
      <dgm:spPr/>
      <dgm:t>
        <a:bodyPr/>
        <a:lstStyle/>
        <a:p>
          <a:endParaRPr lang="en-US"/>
        </a:p>
      </dgm:t>
    </dgm:pt>
    <dgm:pt modelId="{A4E3612D-933F-D34D-9349-7775946B738D}" type="sibTrans" cxnId="{CFE515F3-0C26-9A4B-97E0-49AB1CD23DBC}">
      <dgm:prSet/>
      <dgm:spPr/>
      <dgm:t>
        <a:bodyPr/>
        <a:lstStyle/>
        <a:p>
          <a:endParaRPr lang="en-US"/>
        </a:p>
      </dgm:t>
    </dgm:pt>
    <dgm:pt modelId="{3D678F71-17D2-9E42-AC95-AD8A7CA3F208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Razonamiento</a:t>
          </a:r>
          <a:r>
            <a:rPr lang="en-US" sz="900" dirty="0"/>
            <a:t>:</a:t>
          </a:r>
        </a:p>
      </dgm:t>
    </dgm:pt>
    <dgm:pt modelId="{06E086EC-5E78-744A-AF28-ACEEA5B316DF}" type="parTrans" cxnId="{E0BA1E02-DC03-AC43-82EE-8FA086486467}">
      <dgm:prSet/>
      <dgm:spPr/>
      <dgm:t>
        <a:bodyPr/>
        <a:lstStyle/>
        <a:p>
          <a:endParaRPr lang="en-US"/>
        </a:p>
      </dgm:t>
    </dgm:pt>
    <dgm:pt modelId="{12750675-F0FC-D34E-BF97-467FF7B7E8F3}" type="sibTrans" cxnId="{E0BA1E02-DC03-AC43-82EE-8FA086486467}">
      <dgm:prSet/>
      <dgm:spPr/>
      <dgm:t>
        <a:bodyPr/>
        <a:lstStyle/>
        <a:p>
          <a:endParaRPr lang="en-US"/>
        </a:p>
      </dgm:t>
    </dgm:pt>
    <dgm:pt modelId="{47E13FB2-4AE1-B244-9947-311CD2C4567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Estos</a:t>
          </a:r>
          <a:r>
            <a:rPr lang="en-US" sz="900" dirty="0"/>
            <a:t> </a:t>
          </a:r>
          <a:r>
            <a:rPr lang="en-US" sz="900" dirty="0" err="1"/>
            <a:t>clientes</a:t>
          </a:r>
          <a:r>
            <a:rPr lang="en-US" sz="900" dirty="0"/>
            <a:t> </a:t>
          </a:r>
          <a:r>
            <a:rPr lang="en-US" sz="900" dirty="0" err="1"/>
            <a:t>buscan</a:t>
          </a:r>
          <a:r>
            <a:rPr lang="en-US" sz="900" dirty="0"/>
            <a:t> </a:t>
          </a:r>
          <a:r>
            <a:rPr lang="en-US" sz="900" dirty="0" err="1"/>
            <a:t>seguridad</a:t>
          </a:r>
          <a:r>
            <a:rPr lang="en-US" sz="900" dirty="0"/>
            <a:t> y </a:t>
          </a:r>
          <a:r>
            <a:rPr lang="en-US" sz="900" dirty="0" err="1"/>
            <a:t>rentabilidad</a:t>
          </a:r>
          <a:r>
            <a:rPr lang="en-US" sz="900" dirty="0"/>
            <a:t> </a:t>
          </a:r>
          <a:r>
            <a:rPr lang="en-US" sz="900" dirty="0" err="1"/>
            <a:t>estable</a:t>
          </a:r>
          <a:r>
            <a:rPr lang="en-US" sz="900" dirty="0"/>
            <a:t> → </a:t>
          </a:r>
          <a:r>
            <a:rPr lang="en-US" sz="900" dirty="0" err="1"/>
            <a:t>depósitos</a:t>
          </a:r>
          <a:r>
            <a:rPr lang="en-US" sz="900" dirty="0"/>
            <a:t> a largo </a:t>
          </a:r>
          <a:r>
            <a:rPr lang="en-US" sz="900" dirty="0" err="1"/>
            <a:t>plazo</a:t>
          </a:r>
          <a:r>
            <a:rPr lang="en-US" sz="900" dirty="0"/>
            <a:t> </a:t>
          </a:r>
          <a:r>
            <a:rPr lang="en-US" sz="900" dirty="0" err="1"/>
            <a:t>encajan</a:t>
          </a:r>
          <a:r>
            <a:rPr lang="en-US" sz="900" dirty="0"/>
            <a:t> </a:t>
          </a:r>
          <a:r>
            <a:rPr lang="en-US" sz="900" dirty="0" err="1"/>
            <a:t>perfectamente</a:t>
          </a:r>
          <a:r>
            <a:rPr lang="en-US" sz="900" dirty="0"/>
            <a:t>.</a:t>
          </a:r>
        </a:p>
      </dgm:t>
    </dgm:pt>
    <dgm:pt modelId="{9569244F-8860-124A-A521-AFD30347A492}" type="parTrans" cxnId="{AAEDC6B7-6E65-2B4F-B370-8B113600128F}">
      <dgm:prSet/>
      <dgm:spPr/>
      <dgm:t>
        <a:bodyPr/>
        <a:lstStyle/>
        <a:p>
          <a:endParaRPr lang="en-US"/>
        </a:p>
      </dgm:t>
    </dgm:pt>
    <dgm:pt modelId="{4525F8EE-F6C9-4A48-96C0-DE3A0EE8596D}" type="sibTrans" cxnId="{AAEDC6B7-6E65-2B4F-B370-8B113600128F}">
      <dgm:prSet/>
      <dgm:spPr/>
      <dgm:t>
        <a:bodyPr/>
        <a:lstStyle/>
        <a:p>
          <a:endParaRPr lang="en-US"/>
        </a:p>
      </dgm:t>
    </dgm:pt>
    <dgm:pt modelId="{D40E3B3A-B3CE-7D4E-94C1-4A91819F3C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En </a:t>
          </a:r>
          <a:r>
            <a:rPr lang="en-US" sz="900" dirty="0" err="1"/>
            <a:t>los</a:t>
          </a:r>
          <a:r>
            <a:rPr lang="en-US" sz="900" dirty="0"/>
            <a:t> </a:t>
          </a:r>
          <a:r>
            <a:rPr lang="en-US" sz="900" dirty="0" err="1"/>
            <a:t>datos</a:t>
          </a:r>
          <a:r>
            <a:rPr lang="en-US" sz="900" dirty="0"/>
            <a:t> se </a:t>
          </a:r>
          <a:r>
            <a:rPr lang="en-US" sz="900" dirty="0" err="1"/>
            <a:t>observa</a:t>
          </a:r>
          <a:r>
            <a:rPr lang="en-US" sz="900" dirty="0"/>
            <a:t> </a:t>
          </a:r>
          <a:r>
            <a:rPr lang="en-US" sz="900" dirty="0" err="1"/>
            <a:t>que</a:t>
          </a:r>
          <a:r>
            <a:rPr lang="en-US" sz="900" dirty="0"/>
            <a:t> </a:t>
          </a:r>
          <a:r>
            <a:rPr lang="en-US" sz="900" dirty="0" err="1"/>
            <a:t>aunque</a:t>
          </a:r>
          <a:r>
            <a:rPr lang="en-US" sz="900" dirty="0"/>
            <a:t> no son </a:t>
          </a:r>
          <a:r>
            <a:rPr lang="en-US" sz="900" dirty="0" err="1"/>
            <a:t>los</a:t>
          </a:r>
          <a:r>
            <a:rPr lang="en-US" sz="900" dirty="0"/>
            <a:t> </a:t>
          </a:r>
          <a:r>
            <a:rPr lang="en-US" sz="900" dirty="0" err="1"/>
            <a:t>productos</a:t>
          </a:r>
          <a:r>
            <a:rPr lang="en-US" sz="900" dirty="0"/>
            <a:t> </a:t>
          </a:r>
          <a:r>
            <a:rPr lang="en-US" sz="900" dirty="0" err="1"/>
            <a:t>más</a:t>
          </a:r>
          <a:r>
            <a:rPr lang="en-US" sz="900" dirty="0"/>
            <a:t> </a:t>
          </a:r>
          <a:r>
            <a:rPr lang="en-US" sz="900" dirty="0" err="1"/>
            <a:t>vendidos</a:t>
          </a:r>
          <a:r>
            <a:rPr lang="en-US" sz="900" dirty="0"/>
            <a:t>, </a:t>
          </a:r>
          <a:r>
            <a:rPr lang="en-US" sz="900" dirty="0" err="1"/>
            <a:t>suponen</a:t>
          </a:r>
          <a:r>
            <a:rPr lang="en-US" sz="900" dirty="0"/>
            <a:t> </a:t>
          </a:r>
          <a:r>
            <a:rPr lang="en-US" sz="900" b="1" dirty="0" err="1"/>
            <a:t>beneficios</a:t>
          </a:r>
          <a:r>
            <a:rPr lang="en-US" sz="900" b="1" dirty="0"/>
            <a:t> altos </a:t>
          </a:r>
          <a:r>
            <a:rPr lang="en-US" sz="900" b="1" dirty="0" err="1"/>
            <a:t>por</a:t>
          </a:r>
          <a:r>
            <a:rPr lang="en-US" sz="900" b="1" dirty="0"/>
            <a:t> </a:t>
          </a:r>
          <a:r>
            <a:rPr lang="en-US" sz="900" b="1" dirty="0" err="1"/>
            <a:t>cliente</a:t>
          </a:r>
          <a:endParaRPr lang="en-US" sz="900" dirty="0"/>
        </a:p>
      </dgm:t>
    </dgm:pt>
    <dgm:pt modelId="{7D46FE1C-18A4-B442-9E78-0297EE1E729C}" type="parTrans" cxnId="{639D180B-62F2-294F-BC97-42C65E5259A6}">
      <dgm:prSet/>
      <dgm:spPr/>
      <dgm:t>
        <a:bodyPr/>
        <a:lstStyle/>
        <a:p>
          <a:endParaRPr lang="en-US"/>
        </a:p>
      </dgm:t>
    </dgm:pt>
    <dgm:pt modelId="{358DB63C-4106-0D4B-9DA1-923DAEE38FF1}" type="sibTrans" cxnId="{639D180B-62F2-294F-BC97-42C65E5259A6}">
      <dgm:prSet/>
      <dgm:spPr/>
      <dgm:t>
        <a:bodyPr/>
        <a:lstStyle/>
        <a:p>
          <a:endParaRPr lang="en-US"/>
        </a:p>
      </dgm:t>
    </dgm:pt>
    <dgm:pt modelId="{7FF537C4-6995-8B45-AF5F-5472B041B434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Campaña</a:t>
          </a:r>
          <a:r>
            <a:rPr lang="en-US" sz="900" b="1" dirty="0"/>
            <a:t> </a:t>
          </a:r>
          <a:r>
            <a:rPr lang="en-US" sz="900" b="1" dirty="0" err="1"/>
            <a:t>propuesta</a:t>
          </a:r>
          <a:r>
            <a:rPr lang="en-US" sz="900" dirty="0"/>
            <a:t>:</a:t>
          </a:r>
        </a:p>
      </dgm:t>
    </dgm:pt>
    <dgm:pt modelId="{94AC0F23-1635-EF43-9755-B9D822055146}" type="parTrans" cxnId="{7B269F6D-8B4C-CD45-9514-50669A6541AA}">
      <dgm:prSet/>
      <dgm:spPr/>
      <dgm:t>
        <a:bodyPr/>
        <a:lstStyle/>
        <a:p>
          <a:endParaRPr lang="en-US"/>
        </a:p>
      </dgm:t>
    </dgm:pt>
    <dgm:pt modelId="{28ED1EAB-8720-7E45-B184-61B4EDC681F8}" type="sibTrans" cxnId="{7B269F6D-8B4C-CD45-9514-50669A6541AA}">
      <dgm:prSet/>
      <dgm:spPr/>
      <dgm:t>
        <a:bodyPr/>
        <a:lstStyle/>
        <a:p>
          <a:endParaRPr lang="en-US"/>
        </a:p>
      </dgm:t>
    </dgm:pt>
    <dgm:pt modelId="{F54ABC75-F016-C843-9DD4-B5054461023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Comunicación</a:t>
          </a:r>
          <a:r>
            <a:rPr lang="en-US" sz="900" dirty="0"/>
            <a:t> </a:t>
          </a:r>
          <a:r>
            <a:rPr lang="en-US" sz="900" dirty="0" err="1"/>
            <a:t>vía</a:t>
          </a:r>
          <a:r>
            <a:rPr lang="en-US" sz="900" dirty="0"/>
            <a:t> email/SMS: </a:t>
          </a:r>
          <a:r>
            <a:rPr lang="en-US" sz="900" i="1" dirty="0"/>
            <a:t>“Haz </a:t>
          </a:r>
          <a:r>
            <a:rPr lang="en-US" sz="900" i="1" dirty="0" err="1"/>
            <a:t>crecer</a:t>
          </a:r>
          <a:r>
            <a:rPr lang="en-US" sz="900" i="1" dirty="0"/>
            <a:t> </a:t>
          </a:r>
          <a:r>
            <a:rPr lang="en-US" sz="900" i="1" dirty="0" err="1"/>
            <a:t>tus</a:t>
          </a:r>
          <a:r>
            <a:rPr lang="en-US" sz="900" i="1" dirty="0"/>
            <a:t> </a:t>
          </a:r>
          <a:r>
            <a:rPr lang="en-US" sz="900" i="1" dirty="0" err="1"/>
            <a:t>ahorros</a:t>
          </a:r>
          <a:r>
            <a:rPr lang="en-US" sz="900" i="1" dirty="0"/>
            <a:t> con </a:t>
          </a:r>
          <a:r>
            <a:rPr lang="en-US" sz="900" i="1" dirty="0" err="1"/>
            <a:t>seguridad</a:t>
          </a:r>
          <a:r>
            <a:rPr lang="en-US" sz="900" i="1" dirty="0"/>
            <a:t> y sin </a:t>
          </a:r>
          <a:r>
            <a:rPr lang="en-US" sz="900" i="1" dirty="0" err="1"/>
            <a:t>preocupaciones</a:t>
          </a:r>
          <a:r>
            <a:rPr lang="en-US" sz="900" i="1" dirty="0"/>
            <a:t>”</a:t>
          </a:r>
          <a:r>
            <a:rPr lang="en-US" sz="900" dirty="0"/>
            <a:t>.</a:t>
          </a:r>
        </a:p>
      </dgm:t>
    </dgm:pt>
    <dgm:pt modelId="{250D8C8C-2304-AF43-AFCE-C36045B3C900}" type="parTrans" cxnId="{02DFD47E-5164-D342-8FE9-0F11B726F526}">
      <dgm:prSet/>
      <dgm:spPr/>
      <dgm:t>
        <a:bodyPr/>
        <a:lstStyle/>
        <a:p>
          <a:endParaRPr lang="en-US"/>
        </a:p>
      </dgm:t>
    </dgm:pt>
    <dgm:pt modelId="{9562C2F2-B119-5246-BCF1-14112C9983B5}" type="sibTrans" cxnId="{02DFD47E-5164-D342-8FE9-0F11B726F526}">
      <dgm:prSet/>
      <dgm:spPr/>
      <dgm:t>
        <a:bodyPr/>
        <a:lstStyle/>
        <a:p>
          <a:endParaRPr lang="en-US"/>
        </a:p>
      </dgm:t>
    </dgm:pt>
    <dgm:pt modelId="{BEE14F5A-A260-614F-A461-3E8604F7E30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 err="1"/>
            <a:t>Incentivos</a:t>
          </a:r>
          <a:r>
            <a:rPr lang="en-US" sz="900" dirty="0"/>
            <a:t>: </a:t>
          </a:r>
          <a:r>
            <a:rPr lang="en-US" sz="900" dirty="0" err="1"/>
            <a:t>rentabilidad</a:t>
          </a:r>
          <a:r>
            <a:rPr lang="en-US" sz="900" dirty="0"/>
            <a:t> </a:t>
          </a:r>
          <a:r>
            <a:rPr lang="en-US" sz="900" dirty="0" err="1"/>
            <a:t>preferente</a:t>
          </a:r>
          <a:r>
            <a:rPr lang="en-US" sz="900" dirty="0"/>
            <a:t> para </a:t>
          </a:r>
          <a:r>
            <a:rPr lang="en-US" sz="900" dirty="0" err="1"/>
            <a:t>clientes</a:t>
          </a:r>
          <a:r>
            <a:rPr lang="en-US" sz="900" dirty="0"/>
            <a:t> </a:t>
          </a:r>
          <a:r>
            <a:rPr lang="en-US" sz="900" dirty="0" err="1"/>
            <a:t>fieles</a:t>
          </a:r>
          <a:r>
            <a:rPr lang="en-US" sz="900" dirty="0"/>
            <a:t> </a:t>
          </a:r>
          <a:r>
            <a:rPr lang="en-US" sz="900" dirty="0" err="1"/>
            <a:t>que</a:t>
          </a:r>
          <a:r>
            <a:rPr lang="en-US" sz="900" dirty="0"/>
            <a:t> </a:t>
          </a:r>
          <a:r>
            <a:rPr lang="en-US" sz="900" dirty="0" err="1"/>
            <a:t>ya</a:t>
          </a:r>
          <a:r>
            <a:rPr lang="en-US" sz="900" dirty="0"/>
            <a:t> </a:t>
          </a:r>
          <a:r>
            <a:rPr lang="en-US" sz="900" dirty="0" err="1"/>
            <a:t>tienen</a:t>
          </a:r>
          <a:r>
            <a:rPr lang="en-US" sz="900" dirty="0"/>
            <a:t> </a:t>
          </a:r>
          <a:r>
            <a:rPr lang="en-US" sz="900" dirty="0" err="1"/>
            <a:t>más</a:t>
          </a:r>
          <a:r>
            <a:rPr lang="en-US" sz="900" dirty="0"/>
            <a:t> de un </a:t>
          </a:r>
          <a:r>
            <a:rPr lang="en-US" sz="900" dirty="0" err="1"/>
            <a:t>producto</a:t>
          </a:r>
          <a:r>
            <a:rPr lang="en-US" sz="900" dirty="0"/>
            <a:t> </a:t>
          </a:r>
          <a:r>
            <a:rPr lang="en-US" sz="900" dirty="0" err="1"/>
            <a:t>contratado</a:t>
          </a:r>
          <a:r>
            <a:rPr lang="en-US" sz="900" dirty="0"/>
            <a:t>.</a:t>
          </a:r>
        </a:p>
      </dgm:t>
    </dgm:pt>
    <dgm:pt modelId="{9AFF4990-774E-0647-BE52-36BD19B72FAE}" type="parTrans" cxnId="{A7A77BCE-8357-5A44-ABF4-031377872F6B}">
      <dgm:prSet/>
      <dgm:spPr/>
      <dgm:t>
        <a:bodyPr/>
        <a:lstStyle/>
        <a:p>
          <a:endParaRPr lang="en-US"/>
        </a:p>
      </dgm:t>
    </dgm:pt>
    <dgm:pt modelId="{593620F4-85F3-E44B-BF33-17C9E0E6584D}" type="sibTrans" cxnId="{A7A77BCE-8357-5A44-ABF4-031377872F6B}">
      <dgm:prSet/>
      <dgm:spPr/>
      <dgm:t>
        <a:bodyPr/>
        <a:lstStyle/>
        <a:p>
          <a:endParaRPr lang="en-US"/>
        </a:p>
      </dgm:t>
    </dgm:pt>
    <dgm:pt modelId="{06AD4AFB-07C6-6D46-AF53-D23FF967A61D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Producto</a:t>
          </a:r>
          <a:r>
            <a:rPr lang="en-US" sz="900" b="1" dirty="0"/>
            <a:t> </a:t>
          </a:r>
          <a:r>
            <a:rPr lang="en-US" sz="900" b="1" dirty="0" err="1"/>
            <a:t>recomendado</a:t>
          </a:r>
          <a:r>
            <a:rPr lang="en-US" sz="900" dirty="0"/>
            <a:t>: </a:t>
          </a:r>
          <a:r>
            <a:rPr lang="en-US" sz="900" dirty="0" err="1"/>
            <a:t>debit_card</a:t>
          </a:r>
          <a:r>
            <a:rPr lang="en-US" sz="900" dirty="0"/>
            <a:t> + </a:t>
          </a:r>
          <a:r>
            <a:rPr lang="en-US" sz="900" dirty="0" err="1"/>
            <a:t>short_term_deposit</a:t>
          </a:r>
          <a:r>
            <a:rPr lang="en-US" sz="900" dirty="0"/>
            <a:t>.</a:t>
          </a:r>
        </a:p>
      </dgm:t>
    </dgm:pt>
    <dgm:pt modelId="{01CC6B55-D7C1-AE47-AF5B-76AEFB2152DF}" type="parTrans" cxnId="{84FD874F-018E-3346-9471-397D25990A28}">
      <dgm:prSet/>
      <dgm:spPr/>
      <dgm:t>
        <a:bodyPr/>
        <a:lstStyle/>
        <a:p>
          <a:endParaRPr lang="en-US"/>
        </a:p>
      </dgm:t>
    </dgm:pt>
    <dgm:pt modelId="{E3A7F5BE-B586-3841-9B14-42A68B0D5F12}" type="sibTrans" cxnId="{84FD874F-018E-3346-9471-397D25990A28}">
      <dgm:prSet/>
      <dgm:spPr/>
      <dgm:t>
        <a:bodyPr/>
        <a:lstStyle/>
        <a:p>
          <a:endParaRPr lang="en-US"/>
        </a:p>
      </dgm:t>
    </dgm:pt>
    <dgm:pt modelId="{AF5024F8-4337-E548-8EC6-D8113CEDFCDB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Razonamiento</a:t>
          </a:r>
          <a:r>
            <a:rPr lang="en-US" sz="900" dirty="0"/>
            <a:t>:</a:t>
          </a:r>
        </a:p>
      </dgm:t>
    </dgm:pt>
    <dgm:pt modelId="{F8511F01-118A-654A-9803-AA23DDC9ED39}" type="parTrans" cxnId="{E637B583-8D26-E047-97AB-64B0031DE11C}">
      <dgm:prSet/>
      <dgm:spPr/>
      <dgm:t>
        <a:bodyPr/>
        <a:lstStyle/>
        <a:p>
          <a:endParaRPr lang="en-US"/>
        </a:p>
      </dgm:t>
    </dgm:pt>
    <dgm:pt modelId="{F13ED778-2F96-6543-BB67-DD1A4508A970}" type="sibTrans" cxnId="{E637B583-8D26-E047-97AB-64B0031DE11C}">
      <dgm:prSet/>
      <dgm:spPr/>
      <dgm:t>
        <a:bodyPr/>
        <a:lstStyle/>
        <a:p>
          <a:endParaRPr lang="en-US"/>
        </a:p>
      </dgm:t>
    </dgm:pt>
    <dgm:pt modelId="{95AE6BA7-6363-9A47-B373-87BBDC12AAA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El dashboard </a:t>
          </a:r>
          <a:r>
            <a:rPr lang="en-US" sz="900" dirty="0" err="1"/>
            <a:t>muestra</a:t>
          </a:r>
          <a:r>
            <a:rPr lang="en-US" sz="900" dirty="0"/>
            <a:t> </a:t>
          </a:r>
          <a:r>
            <a:rPr lang="en-US" sz="900" dirty="0" err="1"/>
            <a:t>que</a:t>
          </a:r>
          <a:r>
            <a:rPr lang="en-US" sz="900" dirty="0"/>
            <a:t> la </a:t>
          </a:r>
          <a:r>
            <a:rPr lang="en-US" sz="900" dirty="0" err="1"/>
            <a:t>tarjeta</a:t>
          </a:r>
          <a:r>
            <a:rPr lang="en-US" sz="900" dirty="0"/>
            <a:t> de </a:t>
          </a:r>
          <a:r>
            <a:rPr lang="en-US" sz="900" dirty="0" err="1"/>
            <a:t>débito</a:t>
          </a:r>
          <a:r>
            <a:rPr lang="en-US" sz="900" dirty="0"/>
            <a:t> es uno de </a:t>
          </a:r>
          <a:r>
            <a:rPr lang="en-US" sz="900" dirty="0" err="1"/>
            <a:t>los</a:t>
          </a:r>
          <a:r>
            <a:rPr lang="en-US" sz="900" dirty="0"/>
            <a:t> </a:t>
          </a:r>
          <a:r>
            <a:rPr lang="en-US" sz="900" dirty="0" err="1"/>
            <a:t>productos</a:t>
          </a:r>
          <a:r>
            <a:rPr lang="en-US" sz="900" dirty="0"/>
            <a:t> </a:t>
          </a:r>
          <a:r>
            <a:rPr lang="en-US" sz="900" dirty="0" err="1"/>
            <a:t>más</a:t>
          </a:r>
          <a:r>
            <a:rPr lang="en-US" sz="900" dirty="0"/>
            <a:t> </a:t>
          </a:r>
          <a:r>
            <a:rPr lang="en-US" sz="900" dirty="0" err="1"/>
            <a:t>vendidos</a:t>
          </a:r>
          <a:r>
            <a:rPr lang="en-US" sz="900" dirty="0"/>
            <a:t>, y </a:t>
          </a:r>
          <a:r>
            <a:rPr lang="en-US" sz="900" dirty="0" err="1"/>
            <a:t>los</a:t>
          </a:r>
          <a:r>
            <a:rPr lang="en-US" sz="900" dirty="0"/>
            <a:t> </a:t>
          </a:r>
          <a:r>
            <a:rPr lang="en-US" sz="900" dirty="0" err="1"/>
            <a:t>depósitos</a:t>
          </a:r>
          <a:r>
            <a:rPr lang="en-US" sz="900" dirty="0"/>
            <a:t> de </a:t>
          </a:r>
          <a:r>
            <a:rPr lang="en-US" sz="900" dirty="0" err="1"/>
            <a:t>corto</a:t>
          </a:r>
          <a:r>
            <a:rPr lang="en-US" sz="900" dirty="0"/>
            <a:t> </a:t>
          </a:r>
          <a:r>
            <a:rPr lang="en-US" sz="900" dirty="0" err="1"/>
            <a:t>plazo</a:t>
          </a:r>
          <a:r>
            <a:rPr lang="en-US" sz="900" dirty="0"/>
            <a:t> </a:t>
          </a:r>
          <a:r>
            <a:rPr lang="en-US" sz="900" dirty="0" err="1"/>
            <a:t>tienen</a:t>
          </a:r>
          <a:r>
            <a:rPr lang="en-US" sz="900" dirty="0"/>
            <a:t> </a:t>
          </a:r>
          <a:r>
            <a:rPr lang="en-US" sz="900" b="1" dirty="0" err="1"/>
            <a:t>beneficio</a:t>
          </a:r>
          <a:r>
            <a:rPr lang="en-US" sz="900" b="1" dirty="0"/>
            <a:t> alto </a:t>
          </a:r>
          <a:r>
            <a:rPr lang="en-US" sz="900" b="1" dirty="0" err="1"/>
            <a:t>por</a:t>
          </a:r>
          <a:r>
            <a:rPr lang="en-US" sz="900" b="1" dirty="0"/>
            <a:t> </a:t>
          </a:r>
          <a:r>
            <a:rPr lang="en-US" sz="900" b="1" dirty="0" err="1"/>
            <a:t>unidad</a:t>
          </a:r>
          <a:endParaRPr lang="en-US" sz="900" dirty="0"/>
        </a:p>
      </dgm:t>
    </dgm:pt>
    <dgm:pt modelId="{F946860A-87B5-5645-919F-DF63C3E1EBCE}" type="parTrans" cxnId="{0410911C-D4B4-B54C-B1EE-E4978955E001}">
      <dgm:prSet/>
      <dgm:spPr/>
      <dgm:t>
        <a:bodyPr/>
        <a:lstStyle/>
        <a:p>
          <a:endParaRPr lang="en-US"/>
        </a:p>
      </dgm:t>
    </dgm:pt>
    <dgm:pt modelId="{BA95BC60-9169-C34C-91D0-92D82F55FD0D}" type="sibTrans" cxnId="{0410911C-D4B4-B54C-B1EE-E4978955E001}">
      <dgm:prSet/>
      <dgm:spPr/>
      <dgm:t>
        <a:bodyPr/>
        <a:lstStyle/>
        <a:p>
          <a:endParaRPr lang="en-US"/>
        </a:p>
      </dgm:t>
    </dgm:pt>
    <dgm:pt modelId="{E08B8BB5-119D-7647-B929-E0370A93F0A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Para un </a:t>
          </a:r>
          <a:r>
            <a:rPr lang="en-US" sz="900" dirty="0" err="1"/>
            <a:t>cliente</a:t>
          </a:r>
          <a:r>
            <a:rPr lang="en-US" sz="900" dirty="0"/>
            <a:t> </a:t>
          </a:r>
          <a:r>
            <a:rPr lang="en-US" sz="900" dirty="0" err="1"/>
            <a:t>joven</a:t>
          </a:r>
          <a:r>
            <a:rPr lang="en-US" sz="900" dirty="0"/>
            <a:t>, es </a:t>
          </a:r>
          <a:r>
            <a:rPr lang="en-US" sz="900" dirty="0" err="1"/>
            <a:t>más</a:t>
          </a:r>
          <a:r>
            <a:rPr lang="en-US" sz="900" dirty="0"/>
            <a:t> </a:t>
          </a:r>
          <a:r>
            <a:rPr lang="en-US" sz="900" dirty="0" err="1"/>
            <a:t>fácil</a:t>
          </a:r>
          <a:r>
            <a:rPr lang="en-US" sz="900" dirty="0"/>
            <a:t> vender un </a:t>
          </a:r>
          <a:r>
            <a:rPr lang="en-US" sz="900" dirty="0" err="1"/>
            <a:t>producto</a:t>
          </a:r>
          <a:r>
            <a:rPr lang="en-US" sz="900" dirty="0"/>
            <a:t> de </a:t>
          </a:r>
          <a:r>
            <a:rPr lang="en-US" sz="900" b="1" dirty="0" err="1"/>
            <a:t>ahorro</a:t>
          </a:r>
          <a:r>
            <a:rPr lang="en-US" sz="900" b="1" dirty="0"/>
            <a:t> a </a:t>
          </a:r>
          <a:r>
            <a:rPr lang="en-US" sz="900" b="1" dirty="0" err="1"/>
            <a:t>corto</a:t>
          </a:r>
          <a:r>
            <a:rPr lang="en-US" sz="900" b="1" dirty="0"/>
            <a:t> </a:t>
          </a:r>
          <a:r>
            <a:rPr lang="en-US" sz="900" b="1" dirty="0" err="1"/>
            <a:t>plazo</a:t>
          </a:r>
          <a:r>
            <a:rPr lang="en-US" sz="900" dirty="0"/>
            <a:t> </a:t>
          </a:r>
          <a:r>
            <a:rPr lang="en-US" sz="900" dirty="0" err="1"/>
            <a:t>que</a:t>
          </a:r>
          <a:r>
            <a:rPr lang="en-US" sz="900" dirty="0"/>
            <a:t> un </a:t>
          </a:r>
          <a:r>
            <a:rPr lang="en-US" sz="900" dirty="0" err="1"/>
            <a:t>compromiso</a:t>
          </a:r>
          <a:r>
            <a:rPr lang="en-US" sz="900" dirty="0"/>
            <a:t> largo.</a:t>
          </a:r>
        </a:p>
      </dgm:t>
    </dgm:pt>
    <dgm:pt modelId="{9FC991DD-BF77-A149-9800-36C50C6A0C67}" type="parTrans" cxnId="{5F620F3A-C608-A54E-BBD3-E6E60B3AEFCC}">
      <dgm:prSet/>
      <dgm:spPr/>
      <dgm:t>
        <a:bodyPr/>
        <a:lstStyle/>
        <a:p>
          <a:endParaRPr lang="en-US"/>
        </a:p>
      </dgm:t>
    </dgm:pt>
    <dgm:pt modelId="{81ACDF19-483A-0745-9CE7-C86307F927C4}" type="sibTrans" cxnId="{5F620F3A-C608-A54E-BBD3-E6E60B3AEFCC}">
      <dgm:prSet/>
      <dgm:spPr/>
      <dgm:t>
        <a:bodyPr/>
        <a:lstStyle/>
        <a:p>
          <a:endParaRPr lang="en-US"/>
        </a:p>
      </dgm:t>
    </dgm:pt>
    <dgm:pt modelId="{A8974F15-6ADF-6D40-81C2-8348AF799A82}">
      <dgm:prSet custT="1"/>
      <dgm:spPr/>
      <dgm:t>
        <a:bodyPr/>
        <a:lstStyle/>
        <a:p>
          <a:pPr>
            <a:buNone/>
          </a:pPr>
          <a:r>
            <a:rPr lang="en-US" sz="900" b="1" dirty="0" err="1"/>
            <a:t>Campaña</a:t>
          </a:r>
          <a:r>
            <a:rPr lang="en-US" sz="900" b="1" dirty="0"/>
            <a:t> </a:t>
          </a:r>
          <a:r>
            <a:rPr lang="en-US" sz="900" b="1" dirty="0" err="1"/>
            <a:t>propuesta</a:t>
          </a:r>
          <a:r>
            <a:rPr lang="en-US" sz="900" dirty="0"/>
            <a:t>:</a:t>
          </a:r>
        </a:p>
      </dgm:t>
    </dgm:pt>
    <dgm:pt modelId="{BF60C93A-C353-B84A-BBA6-5E47D978F125}" type="parTrans" cxnId="{AAC89958-F04A-B845-A938-A06054442B8A}">
      <dgm:prSet/>
      <dgm:spPr/>
      <dgm:t>
        <a:bodyPr/>
        <a:lstStyle/>
        <a:p>
          <a:endParaRPr lang="en-US"/>
        </a:p>
      </dgm:t>
    </dgm:pt>
    <dgm:pt modelId="{076B7515-6B05-4841-9EEB-CB51722A52A3}" type="sibTrans" cxnId="{AAC89958-F04A-B845-A938-A06054442B8A}">
      <dgm:prSet/>
      <dgm:spPr/>
      <dgm:t>
        <a:bodyPr/>
        <a:lstStyle/>
        <a:p>
          <a:endParaRPr lang="en-US"/>
        </a:p>
      </dgm:t>
    </dgm:pt>
    <dgm:pt modelId="{138466B4-B12A-E341-B4C2-3DACC3373EB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Pack </a:t>
          </a:r>
          <a:r>
            <a:rPr lang="en-US" sz="900" dirty="0" err="1"/>
            <a:t>combinado</a:t>
          </a:r>
          <a:r>
            <a:rPr lang="en-US" sz="900" dirty="0"/>
            <a:t>:</a:t>
          </a:r>
        </a:p>
      </dgm:t>
    </dgm:pt>
    <dgm:pt modelId="{CD8E2080-C06F-8E48-9ADB-89981EE5A81E}" type="parTrans" cxnId="{D0A7B703-3071-1349-8DF3-C920EDE1A0C7}">
      <dgm:prSet/>
      <dgm:spPr/>
      <dgm:t>
        <a:bodyPr/>
        <a:lstStyle/>
        <a:p>
          <a:endParaRPr lang="en-US"/>
        </a:p>
      </dgm:t>
    </dgm:pt>
    <dgm:pt modelId="{41108C7B-3281-464C-B7C0-FD967D734E39}" type="sibTrans" cxnId="{D0A7B703-3071-1349-8DF3-C920EDE1A0C7}">
      <dgm:prSet/>
      <dgm:spPr/>
      <dgm:t>
        <a:bodyPr/>
        <a:lstStyle/>
        <a:p>
          <a:endParaRPr lang="en-US"/>
        </a:p>
      </dgm:t>
    </dgm:pt>
    <dgm:pt modelId="{1B35D523-06A7-7748-989F-BA95DBA6370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00" dirty="0"/>
            <a:t>Marketing digital </a:t>
          </a:r>
          <a:r>
            <a:rPr lang="en-US" sz="900" dirty="0" err="1"/>
            <a:t>en</a:t>
          </a:r>
          <a:r>
            <a:rPr lang="en-US" sz="900" dirty="0"/>
            <a:t> redes </a:t>
          </a:r>
          <a:r>
            <a:rPr lang="en-US" sz="900" dirty="0" err="1"/>
            <a:t>sociales</a:t>
          </a:r>
          <a:r>
            <a:rPr lang="en-US" sz="900" dirty="0"/>
            <a:t> </a:t>
          </a:r>
          <a:r>
            <a:rPr lang="en-US" sz="900" dirty="0" err="1"/>
            <a:t>como</a:t>
          </a:r>
          <a:r>
            <a:rPr lang="en-US" sz="900" dirty="0"/>
            <a:t> TikTok e Instagram, con </a:t>
          </a:r>
          <a:r>
            <a:rPr lang="en-US" sz="900" dirty="0" err="1"/>
            <a:t>ejemplos</a:t>
          </a:r>
          <a:r>
            <a:rPr lang="en-US" sz="900" dirty="0"/>
            <a:t> de </a:t>
          </a:r>
          <a:r>
            <a:rPr lang="en-US" sz="900" dirty="0" err="1"/>
            <a:t>ahorro</a:t>
          </a:r>
          <a:r>
            <a:rPr lang="en-US" sz="900" dirty="0"/>
            <a:t> </a:t>
          </a:r>
          <a:r>
            <a:rPr lang="en-US" sz="900" dirty="0" err="1"/>
            <a:t>sencillo</a:t>
          </a:r>
          <a:r>
            <a:rPr lang="en-US" sz="900" dirty="0"/>
            <a:t>.</a:t>
          </a:r>
        </a:p>
      </dgm:t>
    </dgm:pt>
    <dgm:pt modelId="{B8925489-BD48-6840-A56E-2FAAA4C5422E}" type="parTrans" cxnId="{CDB91381-E432-124A-9FFD-862DB97BA3B5}">
      <dgm:prSet/>
      <dgm:spPr/>
      <dgm:t>
        <a:bodyPr/>
        <a:lstStyle/>
        <a:p>
          <a:endParaRPr lang="en-US"/>
        </a:p>
      </dgm:t>
    </dgm:pt>
    <dgm:pt modelId="{A19FF442-E98C-0B4F-9BBC-4D147B4DB5B2}" type="sibTrans" cxnId="{CDB91381-E432-124A-9FFD-862DB97BA3B5}">
      <dgm:prSet/>
      <dgm:spPr/>
      <dgm:t>
        <a:bodyPr/>
        <a:lstStyle/>
        <a:p>
          <a:endParaRPr lang="en-US"/>
        </a:p>
      </dgm:t>
    </dgm:pt>
    <dgm:pt modelId="{57323C7D-A925-B742-B2AA-8B1AF26DD212}">
      <dgm:prSet custT="1"/>
      <dgm:spPr/>
      <dgm:t>
        <a:bodyPr/>
        <a:lstStyle/>
        <a:p>
          <a:pPr>
            <a:buNone/>
          </a:pPr>
          <a:r>
            <a:rPr lang="en-US" sz="950" b="1" dirty="0" err="1"/>
            <a:t>Producto</a:t>
          </a:r>
          <a:r>
            <a:rPr lang="en-US" sz="950" b="1" dirty="0"/>
            <a:t> </a:t>
          </a:r>
          <a:r>
            <a:rPr lang="en-US" sz="950" b="1" dirty="0" err="1"/>
            <a:t>recomendado</a:t>
          </a:r>
          <a:r>
            <a:rPr lang="en-US" sz="950" dirty="0"/>
            <a:t>: </a:t>
          </a:r>
          <a:r>
            <a:rPr lang="en-US" sz="950" dirty="0" err="1"/>
            <a:t>pension_plan</a:t>
          </a:r>
          <a:r>
            <a:rPr lang="en-US" sz="950" dirty="0"/>
            <a:t> (mayor </a:t>
          </a:r>
          <a:r>
            <a:rPr lang="en-US" sz="950" dirty="0" err="1"/>
            <a:t>beneficio</a:t>
          </a:r>
          <a:r>
            <a:rPr lang="en-US" sz="950" dirty="0"/>
            <a:t> total).</a:t>
          </a:r>
        </a:p>
      </dgm:t>
    </dgm:pt>
    <dgm:pt modelId="{37774291-40F5-A446-85C5-FA3C33A83630}" type="parTrans" cxnId="{1661F566-9423-3B4A-80A2-13EAFEEE262A}">
      <dgm:prSet/>
      <dgm:spPr/>
      <dgm:t>
        <a:bodyPr/>
        <a:lstStyle/>
        <a:p>
          <a:endParaRPr lang="en-US"/>
        </a:p>
      </dgm:t>
    </dgm:pt>
    <dgm:pt modelId="{F335473E-6104-4E44-BFFB-CB9379633206}" type="sibTrans" cxnId="{1661F566-9423-3B4A-80A2-13EAFEEE262A}">
      <dgm:prSet/>
      <dgm:spPr/>
      <dgm:t>
        <a:bodyPr/>
        <a:lstStyle/>
        <a:p>
          <a:endParaRPr lang="en-US"/>
        </a:p>
      </dgm:t>
    </dgm:pt>
    <dgm:pt modelId="{F668FE61-7014-4F47-99B1-6D3E0242739E}">
      <dgm:prSet custT="1"/>
      <dgm:spPr/>
      <dgm:t>
        <a:bodyPr/>
        <a:lstStyle/>
        <a:p>
          <a:pPr>
            <a:buNone/>
          </a:pPr>
          <a:r>
            <a:rPr lang="en-US" sz="950" b="1" dirty="0" err="1"/>
            <a:t>Razonamiento</a:t>
          </a:r>
          <a:r>
            <a:rPr lang="en-US" sz="950" dirty="0"/>
            <a:t>:</a:t>
          </a:r>
        </a:p>
      </dgm:t>
    </dgm:pt>
    <dgm:pt modelId="{EA62940F-223D-064A-A51C-49FBBB491AD3}" type="parTrans" cxnId="{B9DBA70D-D463-2A4D-B1E4-4E400074EA71}">
      <dgm:prSet/>
      <dgm:spPr/>
      <dgm:t>
        <a:bodyPr/>
        <a:lstStyle/>
        <a:p>
          <a:endParaRPr lang="en-US"/>
        </a:p>
      </dgm:t>
    </dgm:pt>
    <dgm:pt modelId="{6A861A22-BCD5-4B4F-9906-16E32598118E}" type="sibTrans" cxnId="{B9DBA70D-D463-2A4D-B1E4-4E400074EA71}">
      <dgm:prSet/>
      <dgm:spPr/>
      <dgm:t>
        <a:bodyPr/>
        <a:lstStyle/>
        <a:p>
          <a:endParaRPr lang="en-US"/>
        </a:p>
      </dgm:t>
    </dgm:pt>
    <dgm:pt modelId="{D891360C-1662-EF46-AEA2-EBE2E265CE3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50" dirty="0" err="1"/>
            <a:t>Estos</a:t>
          </a:r>
          <a:r>
            <a:rPr lang="en-US" sz="950" dirty="0"/>
            <a:t> </a:t>
          </a:r>
          <a:r>
            <a:rPr lang="en-US" sz="950" dirty="0" err="1"/>
            <a:t>clientes</a:t>
          </a:r>
          <a:r>
            <a:rPr lang="en-US" sz="950" dirty="0"/>
            <a:t> </a:t>
          </a:r>
          <a:r>
            <a:rPr lang="en-US" sz="950" dirty="0" err="1"/>
            <a:t>ya</a:t>
          </a:r>
          <a:r>
            <a:rPr lang="en-US" sz="950" dirty="0"/>
            <a:t> </a:t>
          </a:r>
          <a:r>
            <a:rPr lang="en-US" sz="950" dirty="0" err="1"/>
            <a:t>han</a:t>
          </a:r>
          <a:r>
            <a:rPr lang="en-US" sz="950" dirty="0"/>
            <a:t> </a:t>
          </a:r>
          <a:r>
            <a:rPr lang="en-US" sz="950" dirty="0" err="1"/>
            <a:t>confiado</a:t>
          </a:r>
          <a:r>
            <a:rPr lang="en-US" sz="950" dirty="0"/>
            <a:t> </a:t>
          </a:r>
          <a:r>
            <a:rPr lang="en-US" sz="950" dirty="0" err="1"/>
            <a:t>en</a:t>
          </a:r>
          <a:r>
            <a:rPr lang="en-US" sz="950" dirty="0"/>
            <a:t> </a:t>
          </a:r>
          <a:r>
            <a:rPr lang="en-US" sz="950" dirty="0" err="1"/>
            <a:t>easyMoney</a:t>
          </a:r>
          <a:r>
            <a:rPr lang="en-US" sz="950" dirty="0"/>
            <a:t> para </a:t>
          </a:r>
          <a:r>
            <a:rPr lang="en-US" sz="950" dirty="0" err="1"/>
            <a:t>varios</a:t>
          </a:r>
          <a:r>
            <a:rPr lang="en-US" sz="950" dirty="0"/>
            <a:t> </a:t>
          </a:r>
          <a:r>
            <a:rPr lang="en-US" sz="950" dirty="0" err="1"/>
            <a:t>productos</a:t>
          </a:r>
          <a:r>
            <a:rPr lang="en-US" sz="950" dirty="0"/>
            <a:t>, </a:t>
          </a:r>
          <a:r>
            <a:rPr lang="en-US" sz="950" dirty="0" err="1"/>
            <a:t>por</a:t>
          </a:r>
          <a:r>
            <a:rPr lang="en-US" sz="950" dirty="0"/>
            <a:t> tanto es </a:t>
          </a:r>
          <a:r>
            <a:rPr lang="en-US" sz="950" dirty="0" err="1"/>
            <a:t>más</a:t>
          </a:r>
          <a:r>
            <a:rPr lang="en-US" sz="950" dirty="0"/>
            <a:t> </a:t>
          </a:r>
          <a:r>
            <a:rPr lang="en-US" sz="950" dirty="0" err="1"/>
            <a:t>fácil</a:t>
          </a:r>
          <a:r>
            <a:rPr lang="en-US" sz="950" dirty="0"/>
            <a:t> </a:t>
          </a:r>
          <a:r>
            <a:rPr lang="en-US" sz="950" dirty="0" err="1"/>
            <a:t>que</a:t>
          </a:r>
          <a:r>
            <a:rPr lang="en-US" sz="950" dirty="0"/>
            <a:t> </a:t>
          </a:r>
          <a:r>
            <a:rPr lang="en-US" sz="950" dirty="0" err="1"/>
            <a:t>contraten</a:t>
          </a:r>
          <a:r>
            <a:rPr lang="en-US" sz="950" dirty="0"/>
            <a:t> un plan de largo </a:t>
          </a:r>
          <a:r>
            <a:rPr lang="en-US" sz="950" dirty="0" err="1"/>
            <a:t>plazo</a:t>
          </a:r>
          <a:r>
            <a:rPr lang="en-US" sz="950" dirty="0"/>
            <a:t>.</a:t>
          </a:r>
        </a:p>
      </dgm:t>
    </dgm:pt>
    <dgm:pt modelId="{8C0E757C-7E63-B04E-96F1-5406FFCA000A}" type="parTrans" cxnId="{9F147545-2255-2A4E-B35A-35B41D68BDC5}">
      <dgm:prSet/>
      <dgm:spPr/>
      <dgm:t>
        <a:bodyPr/>
        <a:lstStyle/>
        <a:p>
          <a:endParaRPr lang="en-US"/>
        </a:p>
      </dgm:t>
    </dgm:pt>
    <dgm:pt modelId="{34B8A7C0-8DB1-DD47-80AC-EC5BA464BA25}" type="sibTrans" cxnId="{9F147545-2255-2A4E-B35A-35B41D68BDC5}">
      <dgm:prSet/>
      <dgm:spPr/>
      <dgm:t>
        <a:bodyPr/>
        <a:lstStyle/>
        <a:p>
          <a:endParaRPr lang="en-US"/>
        </a:p>
      </dgm:t>
    </dgm:pt>
    <dgm:pt modelId="{35D01187-FCCF-6F47-ACEB-0BDE3875DCC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50" dirty="0" err="1"/>
            <a:t>Además</a:t>
          </a:r>
          <a:r>
            <a:rPr lang="en-US" sz="950" dirty="0"/>
            <a:t>, </a:t>
          </a:r>
          <a:r>
            <a:rPr lang="en-US" sz="950" dirty="0" err="1"/>
            <a:t>el</a:t>
          </a:r>
          <a:r>
            <a:rPr lang="en-US" sz="950" dirty="0"/>
            <a:t> plan de </a:t>
          </a:r>
          <a:r>
            <a:rPr lang="en-US" sz="950" dirty="0" err="1"/>
            <a:t>pensiones</a:t>
          </a:r>
          <a:r>
            <a:rPr lang="en-US" sz="950" dirty="0"/>
            <a:t> es un </a:t>
          </a:r>
          <a:r>
            <a:rPr lang="en-US" sz="950" dirty="0" err="1"/>
            <a:t>producto</a:t>
          </a:r>
          <a:r>
            <a:rPr lang="en-US" sz="950" dirty="0"/>
            <a:t> de </a:t>
          </a:r>
          <a:r>
            <a:rPr lang="en-US" sz="950" dirty="0" err="1"/>
            <a:t>fidelización</a:t>
          </a:r>
          <a:r>
            <a:rPr lang="en-US" sz="950" dirty="0"/>
            <a:t>: </a:t>
          </a:r>
          <a:r>
            <a:rPr lang="en-US" sz="950" dirty="0" err="1"/>
            <a:t>quien</a:t>
          </a:r>
          <a:r>
            <a:rPr lang="en-US" sz="950" dirty="0"/>
            <a:t> lo </a:t>
          </a:r>
          <a:r>
            <a:rPr lang="en-US" sz="950" dirty="0" err="1"/>
            <a:t>contrata</a:t>
          </a:r>
          <a:r>
            <a:rPr lang="en-US" sz="950" dirty="0"/>
            <a:t> </a:t>
          </a:r>
          <a:r>
            <a:rPr lang="en-US" sz="950" dirty="0" err="1"/>
            <a:t>difícilmente</a:t>
          </a:r>
          <a:r>
            <a:rPr lang="en-US" sz="950" dirty="0"/>
            <a:t> se </a:t>
          </a:r>
          <a:r>
            <a:rPr lang="en-US" sz="950" dirty="0" err="1"/>
            <a:t>marcha</a:t>
          </a:r>
          <a:r>
            <a:rPr lang="en-US" sz="950" dirty="0"/>
            <a:t> a la </a:t>
          </a:r>
          <a:r>
            <a:rPr lang="en-US" sz="950" dirty="0" err="1"/>
            <a:t>competencia</a:t>
          </a:r>
          <a:r>
            <a:rPr lang="en-US" sz="950" dirty="0"/>
            <a:t>.</a:t>
          </a:r>
        </a:p>
      </dgm:t>
    </dgm:pt>
    <dgm:pt modelId="{88EBD964-CA4A-0E4E-8D2D-4E1AD9019FE0}" type="parTrans" cxnId="{771F30F3-FC6F-FD44-A8D2-D5B89E837477}">
      <dgm:prSet/>
      <dgm:spPr/>
      <dgm:t>
        <a:bodyPr/>
        <a:lstStyle/>
        <a:p>
          <a:endParaRPr lang="en-US"/>
        </a:p>
      </dgm:t>
    </dgm:pt>
    <dgm:pt modelId="{14EBD37C-F41E-C848-A7C3-FB1D39E3BA2C}" type="sibTrans" cxnId="{771F30F3-FC6F-FD44-A8D2-D5B89E837477}">
      <dgm:prSet/>
      <dgm:spPr/>
      <dgm:t>
        <a:bodyPr/>
        <a:lstStyle/>
        <a:p>
          <a:endParaRPr lang="en-US"/>
        </a:p>
      </dgm:t>
    </dgm:pt>
    <dgm:pt modelId="{6CA3CC31-94A9-4D4A-B3F0-09462C201259}">
      <dgm:prSet custT="1"/>
      <dgm:spPr/>
      <dgm:t>
        <a:bodyPr/>
        <a:lstStyle/>
        <a:p>
          <a:pPr>
            <a:buNone/>
          </a:pPr>
          <a:r>
            <a:rPr lang="en-US" sz="950" b="1" dirty="0" err="1"/>
            <a:t>Campaña</a:t>
          </a:r>
          <a:r>
            <a:rPr lang="en-US" sz="950" b="1" dirty="0"/>
            <a:t> </a:t>
          </a:r>
          <a:r>
            <a:rPr lang="en-US" sz="950" b="1" dirty="0" err="1"/>
            <a:t>propuesta</a:t>
          </a:r>
          <a:r>
            <a:rPr lang="en-US" sz="950" dirty="0"/>
            <a:t>:</a:t>
          </a:r>
        </a:p>
      </dgm:t>
    </dgm:pt>
    <dgm:pt modelId="{6A7ED1BB-6647-674D-B3DE-F53B388F3C45}" type="parTrans" cxnId="{85C04409-B0E2-9045-8856-8EE0D260EF63}">
      <dgm:prSet/>
      <dgm:spPr/>
      <dgm:t>
        <a:bodyPr/>
        <a:lstStyle/>
        <a:p>
          <a:endParaRPr lang="en-US"/>
        </a:p>
      </dgm:t>
    </dgm:pt>
    <dgm:pt modelId="{085A3684-4724-004A-B198-26EBCE70ED8B}" type="sibTrans" cxnId="{85C04409-B0E2-9045-8856-8EE0D260EF63}">
      <dgm:prSet/>
      <dgm:spPr/>
      <dgm:t>
        <a:bodyPr/>
        <a:lstStyle/>
        <a:p>
          <a:endParaRPr lang="en-US"/>
        </a:p>
      </dgm:t>
    </dgm:pt>
    <dgm:pt modelId="{5E478A69-C687-AE45-A20B-828800B1A5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50" dirty="0" err="1"/>
            <a:t>Comunicación</a:t>
          </a:r>
          <a:r>
            <a:rPr lang="en-US" sz="950" dirty="0"/>
            <a:t> </a:t>
          </a:r>
          <a:r>
            <a:rPr lang="en-US" sz="950" dirty="0" err="1"/>
            <a:t>personalizada</a:t>
          </a:r>
          <a:r>
            <a:rPr lang="en-US" sz="950" dirty="0"/>
            <a:t>:</a:t>
          </a:r>
        </a:p>
      </dgm:t>
    </dgm:pt>
    <dgm:pt modelId="{8631E870-8DD8-C746-80D9-41CED134A2A3}" type="parTrans" cxnId="{B63ADF37-0FCB-6A47-AA2F-D073A159E996}">
      <dgm:prSet/>
      <dgm:spPr/>
      <dgm:t>
        <a:bodyPr/>
        <a:lstStyle/>
        <a:p>
          <a:endParaRPr lang="en-US"/>
        </a:p>
      </dgm:t>
    </dgm:pt>
    <dgm:pt modelId="{47FDFE96-C2DF-DB40-987E-A55C26A552D7}" type="sibTrans" cxnId="{B63ADF37-0FCB-6A47-AA2F-D073A159E996}">
      <dgm:prSet/>
      <dgm:spPr/>
      <dgm:t>
        <a:bodyPr/>
        <a:lstStyle/>
        <a:p>
          <a:endParaRPr lang="en-US"/>
        </a:p>
      </dgm:t>
    </dgm:pt>
    <dgm:pt modelId="{F2CBBBC0-35D9-1B44-9325-03399C92D1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950" dirty="0" err="1"/>
            <a:t>Incentivo</a:t>
          </a:r>
          <a:r>
            <a:rPr lang="en-US" sz="950" dirty="0"/>
            <a:t> fiscal </a:t>
          </a:r>
          <a:r>
            <a:rPr lang="en-US" sz="950" dirty="0" err="1"/>
            <a:t>como</a:t>
          </a:r>
          <a:r>
            <a:rPr lang="en-US" sz="950" dirty="0"/>
            <a:t> </a:t>
          </a:r>
          <a:r>
            <a:rPr lang="en-US" sz="950" dirty="0" err="1"/>
            <a:t>gancho</a:t>
          </a:r>
          <a:r>
            <a:rPr lang="en-US" sz="950" dirty="0"/>
            <a:t> (</a:t>
          </a:r>
          <a:r>
            <a:rPr lang="en-US" sz="950" dirty="0" err="1"/>
            <a:t>desgravaciones</a:t>
          </a:r>
          <a:r>
            <a:rPr lang="en-US" sz="950" dirty="0"/>
            <a:t> </a:t>
          </a:r>
          <a:r>
            <a:rPr lang="en-US" sz="950" dirty="0" err="1"/>
            <a:t>por</a:t>
          </a:r>
          <a:r>
            <a:rPr lang="en-US" sz="950" dirty="0"/>
            <a:t> </a:t>
          </a:r>
          <a:r>
            <a:rPr lang="en-US" sz="950" dirty="0" err="1"/>
            <a:t>aportaciones</a:t>
          </a:r>
          <a:r>
            <a:rPr lang="en-US" sz="950" dirty="0"/>
            <a:t> a planes de </a:t>
          </a:r>
          <a:r>
            <a:rPr lang="en-US" sz="950" dirty="0" err="1"/>
            <a:t>pensiones</a:t>
          </a:r>
          <a:r>
            <a:rPr lang="en-US" sz="950" dirty="0"/>
            <a:t>).</a:t>
          </a:r>
        </a:p>
      </dgm:t>
    </dgm:pt>
    <dgm:pt modelId="{7E21019B-47CC-274E-8141-CE7196F75112}" type="parTrans" cxnId="{3A7347AD-5859-7444-918A-C27E3F7CD1B0}">
      <dgm:prSet/>
      <dgm:spPr/>
      <dgm:t>
        <a:bodyPr/>
        <a:lstStyle/>
        <a:p>
          <a:endParaRPr lang="en-US"/>
        </a:p>
      </dgm:t>
    </dgm:pt>
    <dgm:pt modelId="{1FDB8DCA-20F3-DA4F-B07D-5EB0CA2DF9B9}" type="sibTrans" cxnId="{3A7347AD-5859-7444-918A-C27E3F7CD1B0}">
      <dgm:prSet/>
      <dgm:spPr/>
      <dgm:t>
        <a:bodyPr/>
        <a:lstStyle/>
        <a:p>
          <a:endParaRPr lang="en-US"/>
        </a:p>
      </dgm:t>
    </dgm:pt>
    <dgm:pt modelId="{7BCA52FD-0434-3043-940F-12DA72D51E8C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E9B74CF1-8946-D549-B5B9-11C5CF944F61}" type="parTrans" cxnId="{6D9D8F50-5529-2349-9780-B9E6C53C4362}">
      <dgm:prSet/>
      <dgm:spPr/>
      <dgm:t>
        <a:bodyPr/>
        <a:lstStyle/>
        <a:p>
          <a:endParaRPr lang="en-US"/>
        </a:p>
      </dgm:t>
    </dgm:pt>
    <dgm:pt modelId="{672B4BB4-553C-5D46-B3AA-BA2944A31AF9}" type="sibTrans" cxnId="{6D9D8F50-5529-2349-9780-B9E6C53C4362}">
      <dgm:prSet/>
      <dgm:spPr/>
      <dgm:t>
        <a:bodyPr/>
        <a:lstStyle/>
        <a:p>
          <a:endParaRPr lang="en-US"/>
        </a:p>
      </dgm:t>
    </dgm:pt>
    <dgm:pt modelId="{3B5B8009-293D-A54A-8CF3-CBE249E41232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06B6E5D2-A214-334B-8136-B2342574A7AE}" type="parTrans" cxnId="{69FFE486-96BE-764C-9C39-F9890AC51AD4}">
      <dgm:prSet/>
      <dgm:spPr/>
      <dgm:t>
        <a:bodyPr/>
        <a:lstStyle/>
        <a:p>
          <a:endParaRPr lang="en-US"/>
        </a:p>
      </dgm:t>
    </dgm:pt>
    <dgm:pt modelId="{2D956834-A634-A644-A338-F00DA96896F9}" type="sibTrans" cxnId="{69FFE486-96BE-764C-9C39-F9890AC51AD4}">
      <dgm:prSet/>
      <dgm:spPr/>
      <dgm:t>
        <a:bodyPr/>
        <a:lstStyle/>
        <a:p>
          <a:endParaRPr lang="en-US"/>
        </a:p>
      </dgm:t>
    </dgm:pt>
    <dgm:pt modelId="{368EDF99-FEA0-D54A-AA70-4B6D5302481E}">
      <dgm:prSet custT="1"/>
      <dgm:spPr/>
      <dgm:t>
        <a:bodyPr/>
        <a:lstStyle/>
        <a:p>
          <a:pPr>
            <a:buNone/>
          </a:pPr>
          <a:endParaRPr lang="en-US" sz="950" dirty="0"/>
        </a:p>
      </dgm:t>
    </dgm:pt>
    <dgm:pt modelId="{C322B72C-C464-F54D-9C79-5F6903B0DE33}" type="parTrans" cxnId="{4B8B64FA-7A40-3543-BA48-0F981B514E7E}">
      <dgm:prSet/>
      <dgm:spPr/>
      <dgm:t>
        <a:bodyPr/>
        <a:lstStyle/>
        <a:p>
          <a:endParaRPr lang="en-US"/>
        </a:p>
      </dgm:t>
    </dgm:pt>
    <dgm:pt modelId="{F760AA2B-094E-BD4C-9E46-8F26CA1E0AF3}" type="sibTrans" cxnId="{4B8B64FA-7A40-3543-BA48-0F981B514E7E}">
      <dgm:prSet/>
      <dgm:spPr/>
      <dgm:t>
        <a:bodyPr/>
        <a:lstStyle/>
        <a:p>
          <a:endParaRPr lang="en-US"/>
        </a:p>
      </dgm:t>
    </dgm:pt>
    <dgm:pt modelId="{453E3031-F8CF-C648-9FFD-E8A203A031DF}">
      <dgm:prSet custT="1"/>
      <dgm:spPr/>
      <dgm:t>
        <a:bodyPr/>
        <a:lstStyle/>
        <a:p>
          <a:pPr>
            <a:buNone/>
          </a:pPr>
          <a:endParaRPr lang="en-US" sz="950" dirty="0"/>
        </a:p>
      </dgm:t>
    </dgm:pt>
    <dgm:pt modelId="{CCCBD4A9-629C-7E46-B3D1-266FA074B1DF}" type="parTrans" cxnId="{0EBFD725-A107-C142-9D0F-BD7F2A5ADB8E}">
      <dgm:prSet/>
      <dgm:spPr/>
      <dgm:t>
        <a:bodyPr/>
        <a:lstStyle/>
        <a:p>
          <a:endParaRPr lang="en-US"/>
        </a:p>
      </dgm:t>
    </dgm:pt>
    <dgm:pt modelId="{531AEB05-DFB9-7F49-A3BA-A586DDDF85AA}" type="sibTrans" cxnId="{0EBFD725-A107-C142-9D0F-BD7F2A5ADB8E}">
      <dgm:prSet/>
      <dgm:spPr/>
      <dgm:t>
        <a:bodyPr/>
        <a:lstStyle/>
        <a:p>
          <a:endParaRPr lang="en-US"/>
        </a:p>
      </dgm:t>
    </dgm:pt>
    <dgm:pt modelId="{2FD6DCD5-74DD-934B-96FB-F42ABB275875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46558629-2FC4-8249-8D11-7228CA14B221}" type="parTrans" cxnId="{E3791FFA-72F4-E24E-91F5-36948BA5D7BE}">
      <dgm:prSet/>
      <dgm:spPr/>
      <dgm:t>
        <a:bodyPr/>
        <a:lstStyle/>
        <a:p>
          <a:endParaRPr lang="en-US"/>
        </a:p>
      </dgm:t>
    </dgm:pt>
    <dgm:pt modelId="{8208B9F7-CA5E-FA45-87CD-EAF0F983C374}" type="sibTrans" cxnId="{E3791FFA-72F4-E24E-91F5-36948BA5D7BE}">
      <dgm:prSet/>
      <dgm:spPr/>
      <dgm:t>
        <a:bodyPr/>
        <a:lstStyle/>
        <a:p>
          <a:endParaRPr lang="en-US"/>
        </a:p>
      </dgm:t>
    </dgm:pt>
    <dgm:pt modelId="{F5CFF167-3521-0A4C-BF55-8906C1075B53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3B77ABC4-CD1F-A04A-AF91-6D14CC0BCF01}" type="parTrans" cxnId="{8FEA662B-7A34-784F-B277-102422955C2F}">
      <dgm:prSet/>
      <dgm:spPr/>
      <dgm:t>
        <a:bodyPr/>
        <a:lstStyle/>
        <a:p>
          <a:endParaRPr lang="en-US"/>
        </a:p>
      </dgm:t>
    </dgm:pt>
    <dgm:pt modelId="{467BB6E1-7DB6-5542-A52C-900EE9FAFAAF}" type="sibTrans" cxnId="{8FEA662B-7A34-784F-B277-102422955C2F}">
      <dgm:prSet/>
      <dgm:spPr/>
      <dgm:t>
        <a:bodyPr/>
        <a:lstStyle/>
        <a:p>
          <a:endParaRPr lang="en-US"/>
        </a:p>
      </dgm:t>
    </dgm:pt>
    <dgm:pt modelId="{29CBC832-5B8E-9745-8167-77FE10DC71D1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FA175503-594B-4B4A-95B3-C3DE9EE6D3E1}" type="parTrans" cxnId="{6DCD2CA0-6411-344B-9007-15FA028C22F5}">
      <dgm:prSet/>
      <dgm:spPr/>
      <dgm:t>
        <a:bodyPr/>
        <a:lstStyle/>
        <a:p>
          <a:endParaRPr lang="en-US"/>
        </a:p>
      </dgm:t>
    </dgm:pt>
    <dgm:pt modelId="{9C6DEF65-6BA6-F445-934D-271A0B296530}" type="sibTrans" cxnId="{6DCD2CA0-6411-344B-9007-15FA028C22F5}">
      <dgm:prSet/>
      <dgm:spPr/>
      <dgm:t>
        <a:bodyPr/>
        <a:lstStyle/>
        <a:p>
          <a:endParaRPr lang="en-US"/>
        </a:p>
      </dgm:t>
    </dgm:pt>
    <dgm:pt modelId="{16C1FA77-1DD8-9D4B-8155-C3648F75554A}">
      <dgm:prSet custT="1"/>
      <dgm:spPr/>
      <dgm:t>
        <a:bodyPr/>
        <a:lstStyle/>
        <a:p>
          <a:pPr>
            <a:buNone/>
          </a:pPr>
          <a:endParaRPr lang="en-US" sz="900" dirty="0"/>
        </a:p>
      </dgm:t>
    </dgm:pt>
    <dgm:pt modelId="{C19D4555-180C-A04E-A6D8-557E72D7C493}" type="parTrans" cxnId="{BDB26232-4ACB-E442-9EE0-41B9692B272F}">
      <dgm:prSet/>
      <dgm:spPr/>
      <dgm:t>
        <a:bodyPr/>
        <a:lstStyle/>
        <a:p>
          <a:endParaRPr lang="en-US"/>
        </a:p>
      </dgm:t>
    </dgm:pt>
    <dgm:pt modelId="{2C29898A-45DB-484E-9D1F-D6AAE60B0D74}" type="sibTrans" cxnId="{BDB26232-4ACB-E442-9EE0-41B9692B272F}">
      <dgm:prSet/>
      <dgm:spPr/>
      <dgm:t>
        <a:bodyPr/>
        <a:lstStyle/>
        <a:p>
          <a:endParaRPr lang="en-US"/>
        </a:p>
      </dgm:t>
    </dgm:pt>
    <dgm:pt modelId="{B351AEFB-AF82-B64F-93E7-39E0C485221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950" i="1" dirty="0"/>
            <a:t>“Tus </a:t>
          </a:r>
          <a:r>
            <a:rPr lang="en-US" sz="950" i="1" dirty="0" err="1"/>
            <a:t>ahorros</a:t>
          </a:r>
          <a:r>
            <a:rPr lang="en-US" sz="950" i="1" dirty="0"/>
            <a:t> de hoy, </a:t>
          </a:r>
          <a:r>
            <a:rPr lang="en-US" sz="950" i="1" dirty="0" err="1"/>
            <a:t>tu</a:t>
          </a:r>
          <a:r>
            <a:rPr lang="en-US" sz="950" i="1" dirty="0"/>
            <a:t> </a:t>
          </a:r>
          <a:r>
            <a:rPr lang="en-US" sz="950" i="1" dirty="0" err="1"/>
            <a:t>tranquilidad</a:t>
          </a:r>
          <a:r>
            <a:rPr lang="en-US" sz="950" i="1" dirty="0"/>
            <a:t> de </a:t>
          </a:r>
          <a:r>
            <a:rPr lang="en-US" sz="950" i="1" dirty="0" err="1"/>
            <a:t>mañana</a:t>
          </a:r>
          <a:r>
            <a:rPr lang="en-US" sz="950" i="1" dirty="0"/>
            <a:t>”</a:t>
          </a:r>
          <a:r>
            <a:rPr lang="en-US" sz="950" dirty="0"/>
            <a:t>.</a:t>
          </a:r>
        </a:p>
      </dgm:t>
    </dgm:pt>
    <dgm:pt modelId="{7C367277-4B14-744C-AFA2-8E92B1F6651F}" type="parTrans" cxnId="{BBF513DF-6273-5C46-9A0E-2FA4A6848370}">
      <dgm:prSet/>
      <dgm:spPr/>
      <dgm:t>
        <a:bodyPr/>
        <a:lstStyle/>
        <a:p>
          <a:endParaRPr lang="en-US"/>
        </a:p>
      </dgm:t>
    </dgm:pt>
    <dgm:pt modelId="{09917A3B-BDE1-6F47-AFCD-5B946C043917}" type="sibTrans" cxnId="{BBF513DF-6273-5C46-9A0E-2FA4A6848370}">
      <dgm:prSet/>
      <dgm:spPr/>
      <dgm:t>
        <a:bodyPr/>
        <a:lstStyle/>
        <a:p>
          <a:endParaRPr lang="en-US"/>
        </a:p>
      </dgm:t>
    </dgm:pt>
    <dgm:pt modelId="{7CD29D07-BAF9-C94E-8325-C61B737FAF16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900" i="1" dirty="0"/>
            <a:t>“Tu </a:t>
          </a:r>
          <a:r>
            <a:rPr lang="en-US" sz="900" i="1" dirty="0" err="1"/>
            <a:t>primera</a:t>
          </a:r>
          <a:r>
            <a:rPr lang="en-US" sz="900" i="1" dirty="0"/>
            <a:t> </a:t>
          </a:r>
          <a:r>
            <a:rPr lang="en-US" sz="900" i="1" dirty="0" err="1"/>
            <a:t>tarjeta</a:t>
          </a:r>
          <a:r>
            <a:rPr lang="en-US" sz="900" i="1" dirty="0"/>
            <a:t> con un plan de </a:t>
          </a:r>
          <a:r>
            <a:rPr lang="en-US" sz="900" i="1" dirty="0" err="1"/>
            <a:t>ahorro</a:t>
          </a:r>
          <a:r>
            <a:rPr lang="en-US" sz="900" i="1" dirty="0"/>
            <a:t> </a:t>
          </a:r>
          <a:r>
            <a:rPr lang="en-US" sz="900" i="1" dirty="0" err="1"/>
            <a:t>inteligente</a:t>
          </a:r>
          <a:r>
            <a:rPr lang="en-US" sz="900" i="1" dirty="0"/>
            <a:t>”</a:t>
          </a:r>
          <a:r>
            <a:rPr lang="en-US" sz="900" dirty="0"/>
            <a:t>.</a:t>
          </a:r>
        </a:p>
      </dgm:t>
    </dgm:pt>
    <dgm:pt modelId="{A4C6460D-CB9E-3F4E-9B79-FC19C4B6178C}" type="parTrans" cxnId="{4F9901E5-E625-724C-AF84-799E89FF47FD}">
      <dgm:prSet/>
      <dgm:spPr/>
      <dgm:t>
        <a:bodyPr/>
        <a:lstStyle/>
        <a:p>
          <a:endParaRPr lang="en-US"/>
        </a:p>
      </dgm:t>
    </dgm:pt>
    <dgm:pt modelId="{37D95900-9306-3941-B258-392A9AE55383}" type="sibTrans" cxnId="{4F9901E5-E625-724C-AF84-799E89FF47FD}">
      <dgm:prSet/>
      <dgm:spPr/>
      <dgm:t>
        <a:bodyPr/>
        <a:lstStyle/>
        <a:p>
          <a:endParaRPr lang="en-US"/>
        </a:p>
      </dgm:t>
    </dgm:pt>
    <dgm:pt modelId="{594D898F-BAB3-4545-B8B2-5526C4C919FC}" type="pres">
      <dgm:prSet presAssocID="{2779A27D-7778-48F6-914F-6E0C086A8385}" presName="Name0" presStyleCnt="0">
        <dgm:presLayoutVars>
          <dgm:dir/>
          <dgm:animLvl val="lvl"/>
          <dgm:resizeHandles val="exact"/>
        </dgm:presLayoutVars>
      </dgm:prSet>
      <dgm:spPr/>
    </dgm:pt>
    <dgm:pt modelId="{80B196B3-F377-6347-9E31-DF60EC0E6153}" type="pres">
      <dgm:prSet presAssocID="{8057254B-1D13-4EB1-821D-CF772963F599}" presName="composite" presStyleCnt="0"/>
      <dgm:spPr/>
    </dgm:pt>
    <dgm:pt modelId="{7479E7DE-3E2D-E249-894C-BAA34F7E0261}" type="pres">
      <dgm:prSet presAssocID="{8057254B-1D13-4EB1-821D-CF772963F599}" presName="parTx" presStyleLbl="alignNode1" presStyleIdx="0" presStyleCnt="4" custScaleX="143158" custScaleY="141441" custLinFactNeighborX="-3693" custLinFactNeighborY="-70180">
        <dgm:presLayoutVars>
          <dgm:chMax val="0"/>
          <dgm:chPref val="0"/>
          <dgm:bulletEnabled val="1"/>
        </dgm:presLayoutVars>
      </dgm:prSet>
      <dgm:spPr/>
    </dgm:pt>
    <dgm:pt modelId="{2008B20D-7D5A-9948-B886-C3DB443C524B}" type="pres">
      <dgm:prSet presAssocID="{8057254B-1D13-4EB1-821D-CF772963F599}" presName="desTx" presStyleLbl="alignAccFollowNode1" presStyleIdx="0" presStyleCnt="4" custScaleX="143021" custScaleY="99701" custLinFactNeighborX="-358" custLinFactNeighborY="-596">
        <dgm:presLayoutVars>
          <dgm:bulletEnabled val="1"/>
        </dgm:presLayoutVars>
      </dgm:prSet>
      <dgm:spPr/>
    </dgm:pt>
    <dgm:pt modelId="{BDA5CA5B-FA1A-A64F-9BBE-D67FA5000FAA}" type="pres">
      <dgm:prSet presAssocID="{9461B829-FF00-4C5D-A14E-F9F2880EBFDD}" presName="space" presStyleCnt="0"/>
      <dgm:spPr/>
    </dgm:pt>
    <dgm:pt modelId="{21E12E06-7537-9F41-9003-DD8A978942BD}" type="pres">
      <dgm:prSet presAssocID="{399F8321-3812-481E-B585-9344349956EF}" presName="composite" presStyleCnt="0"/>
      <dgm:spPr/>
    </dgm:pt>
    <dgm:pt modelId="{8E990D92-4EF6-0347-97E0-1F232C58794B}" type="pres">
      <dgm:prSet presAssocID="{399F8321-3812-481E-B585-9344349956EF}" presName="parTx" presStyleLbl="alignNode1" presStyleIdx="1" presStyleCnt="4" custScaleX="137612" custScaleY="122200" custLinFactNeighborX="-234" custLinFactNeighborY="-11883">
        <dgm:presLayoutVars>
          <dgm:chMax val="0"/>
          <dgm:chPref val="0"/>
          <dgm:bulletEnabled val="1"/>
        </dgm:presLayoutVars>
      </dgm:prSet>
      <dgm:spPr/>
    </dgm:pt>
    <dgm:pt modelId="{BCF041AC-7D40-8B49-AC3C-EB377DE627F9}" type="pres">
      <dgm:prSet presAssocID="{399F8321-3812-481E-B585-9344349956EF}" presName="desTx" presStyleLbl="alignAccFollowNode1" presStyleIdx="1" presStyleCnt="4" custScaleX="137150" custScaleY="101096" custLinFactNeighborY="1794">
        <dgm:presLayoutVars>
          <dgm:bulletEnabled val="1"/>
        </dgm:presLayoutVars>
      </dgm:prSet>
      <dgm:spPr/>
    </dgm:pt>
    <dgm:pt modelId="{DFFB5DB7-EE68-8046-A602-476B88ACDA2A}" type="pres">
      <dgm:prSet presAssocID="{4E0A922D-743F-40F8-8EC6-543D35BC0616}" presName="space" presStyleCnt="0"/>
      <dgm:spPr/>
    </dgm:pt>
    <dgm:pt modelId="{EC224D52-9288-3041-B48E-EC76BEA07E47}" type="pres">
      <dgm:prSet presAssocID="{FFA56ECE-0586-4585-8BDD-3E2A795F682B}" presName="composite" presStyleCnt="0"/>
      <dgm:spPr/>
    </dgm:pt>
    <dgm:pt modelId="{A7620DF1-9965-1745-AB79-8C4976AEEFBA}" type="pres">
      <dgm:prSet presAssocID="{FFA56ECE-0586-4585-8BDD-3E2A795F682B}" presName="parTx" presStyleLbl="alignNode1" presStyleIdx="2" presStyleCnt="4" custScaleX="155599" custScaleY="114963" custLinFactNeighborX="-480" custLinFactNeighborY="-67264">
        <dgm:presLayoutVars>
          <dgm:chMax val="0"/>
          <dgm:chPref val="0"/>
          <dgm:bulletEnabled val="1"/>
        </dgm:presLayoutVars>
      </dgm:prSet>
      <dgm:spPr/>
    </dgm:pt>
    <dgm:pt modelId="{D953D774-5FF2-9946-823A-E3EEA4AAA90F}" type="pres">
      <dgm:prSet presAssocID="{FFA56ECE-0586-4585-8BDD-3E2A795F682B}" presName="desTx" presStyleLbl="alignAccFollowNode1" presStyleIdx="2" presStyleCnt="4" custScaleX="155705" custScaleY="91662" custLinFactNeighborX="-142" custLinFactNeighborY="-9974">
        <dgm:presLayoutVars>
          <dgm:bulletEnabled val="1"/>
        </dgm:presLayoutVars>
      </dgm:prSet>
      <dgm:spPr/>
    </dgm:pt>
    <dgm:pt modelId="{83F1C6BB-66E8-B74F-AEA3-6539914FFE75}" type="pres">
      <dgm:prSet presAssocID="{A4069510-E8E8-4AE9-8DE2-D366B05DD072}" presName="space" presStyleCnt="0"/>
      <dgm:spPr/>
    </dgm:pt>
    <dgm:pt modelId="{7CE3182B-3C2C-934B-A254-4A690C73F6C4}" type="pres">
      <dgm:prSet presAssocID="{105E5003-24C3-4A3C-94C8-D3C3D1E934A8}" presName="composite" presStyleCnt="0"/>
      <dgm:spPr/>
    </dgm:pt>
    <dgm:pt modelId="{915A1590-A35E-E04A-B098-E2054716A5A3}" type="pres">
      <dgm:prSet presAssocID="{105E5003-24C3-4A3C-94C8-D3C3D1E934A8}" presName="parTx" presStyleLbl="alignNode1" presStyleIdx="3" presStyleCnt="4" custScaleX="161859" custScaleY="115412" custLinFactNeighborX="647" custLinFactNeighborY="1789">
        <dgm:presLayoutVars>
          <dgm:chMax val="0"/>
          <dgm:chPref val="0"/>
          <dgm:bulletEnabled val="1"/>
        </dgm:presLayoutVars>
      </dgm:prSet>
      <dgm:spPr/>
    </dgm:pt>
    <dgm:pt modelId="{70D6C6FB-5E40-054E-977A-77F53B248FEC}" type="pres">
      <dgm:prSet presAssocID="{105E5003-24C3-4A3C-94C8-D3C3D1E934A8}" presName="desTx" presStyleLbl="alignAccFollowNode1" presStyleIdx="3" presStyleCnt="4" custScaleX="161050" custScaleY="102906" custLinFactNeighborX="510" custLinFactNeighborY="3605">
        <dgm:presLayoutVars>
          <dgm:bulletEnabled val="1"/>
        </dgm:presLayoutVars>
      </dgm:prSet>
      <dgm:spPr/>
    </dgm:pt>
  </dgm:ptLst>
  <dgm:cxnLst>
    <dgm:cxn modelId="{E0BA1E02-DC03-AC43-82EE-8FA086486467}" srcId="{FFA56ECE-0586-4585-8BDD-3E2A795F682B}" destId="{3D678F71-17D2-9E42-AC95-AD8A7CA3F208}" srcOrd="2" destOrd="0" parTransId="{06E086EC-5E78-744A-AF28-ACEEA5B316DF}" sibTransId="{12750675-F0FC-D34E-BF97-467FF7B7E8F3}"/>
    <dgm:cxn modelId="{D0A7B703-3071-1349-8DF3-C920EDE1A0C7}" srcId="{399F8321-3812-481E-B585-9344349956EF}" destId="{138466B4-B12A-E341-B4C2-3DACC3373EB5}" srcOrd="7" destOrd="0" parTransId="{CD8E2080-C06F-8E48-9ADB-89981EE5A81E}" sibTransId="{41108C7B-3281-464C-B7C0-FD967D734E39}"/>
    <dgm:cxn modelId="{6F1E8305-7726-C348-BA2E-709777A4EE1E}" type="presOf" srcId="{7CD29D07-BAF9-C94E-8325-C61B737FAF16}" destId="{BCF041AC-7D40-8B49-AC3C-EB377DE627F9}" srcOrd="0" destOrd="8" presId="urn:microsoft.com/office/officeart/2005/8/layout/hList1"/>
    <dgm:cxn modelId="{EC35FC06-59C8-9746-AA45-E61D14254C64}" srcId="{105E5003-24C3-4A3C-94C8-D3C3D1E934A8}" destId="{A6A3F085-C73F-5D4D-80A4-05BBC5B1ADFB}" srcOrd="9" destOrd="0" parTransId="{D9044CD3-265D-4C4F-9612-0E1AB6694AC6}" sibTransId="{D5C1CEB1-89A6-F149-8250-EF8725DB7B0D}"/>
    <dgm:cxn modelId="{85C04409-B0E2-9045-8856-8EE0D260EF63}" srcId="{8057254B-1D13-4EB1-821D-CF772963F599}" destId="{6CA3CC31-94A9-4D4A-B3F0-09462C201259}" srcOrd="6" destOrd="0" parTransId="{6A7ED1BB-6647-674D-B3DE-F53B388F3C45}" sibTransId="{085A3684-4724-004A-B198-26EBCE70ED8B}"/>
    <dgm:cxn modelId="{413BCD09-FFDF-F546-90A2-962B820BD73F}" type="presOf" srcId="{AF5024F8-4337-E548-8EC6-D8113CEDFCDB}" destId="{BCF041AC-7D40-8B49-AC3C-EB377DE627F9}" srcOrd="0" destOrd="2" presId="urn:microsoft.com/office/officeart/2005/8/layout/hList1"/>
    <dgm:cxn modelId="{639D180B-62F2-294F-BC97-42C65E5259A6}" srcId="{FFA56ECE-0586-4585-8BDD-3E2A795F682B}" destId="{D40E3B3A-B3CE-7D4E-94C1-4A91819F3CC6}" srcOrd="4" destOrd="0" parTransId="{7D46FE1C-18A4-B442-9E78-0297EE1E729C}" sibTransId="{358DB63C-4106-0D4B-9DA1-923DAEE38FF1}"/>
    <dgm:cxn modelId="{3A70900B-79D7-3345-AD22-6C6399ABD6F5}" type="presOf" srcId="{138466B4-B12A-E341-B4C2-3DACC3373EB5}" destId="{BCF041AC-7D40-8B49-AC3C-EB377DE627F9}" srcOrd="0" destOrd="7" presId="urn:microsoft.com/office/officeart/2005/8/layout/hList1"/>
    <dgm:cxn modelId="{B9DBA70D-D463-2A4D-B1E4-4E400074EA71}" srcId="{8057254B-1D13-4EB1-821D-CF772963F599}" destId="{F668FE61-7014-4F47-99B1-6D3E0242739E}" srcOrd="2" destOrd="0" parTransId="{EA62940F-223D-064A-A51C-49FBBB491AD3}" sibTransId="{6A861A22-BCD5-4B4F-9906-16E32598118E}"/>
    <dgm:cxn modelId="{F9A09612-B503-6F43-84CF-0BE4FF3C4524}" type="presOf" srcId="{3D678F71-17D2-9E42-AC95-AD8A7CA3F208}" destId="{D953D774-5FF2-9946-823A-E3EEA4AAA90F}" srcOrd="0" destOrd="2" presId="urn:microsoft.com/office/officeart/2005/8/layout/hList1"/>
    <dgm:cxn modelId="{8F8D2B15-91BA-644D-A9B0-16AACFAF2BBE}" type="presOf" srcId="{1B35D523-06A7-7748-989F-BA95DBA63706}" destId="{BCF041AC-7D40-8B49-AC3C-EB377DE627F9}" srcOrd="0" destOrd="9" presId="urn:microsoft.com/office/officeart/2005/8/layout/hList1"/>
    <dgm:cxn modelId="{0410911C-D4B4-B54C-B1EE-E4978955E001}" srcId="{399F8321-3812-481E-B585-9344349956EF}" destId="{95AE6BA7-6363-9A47-B373-87BBDC12AAA5}" srcOrd="3" destOrd="0" parTransId="{F946860A-87B5-5645-919F-DF63C3E1EBCE}" sibTransId="{BA95BC60-9169-C34C-91D0-92D82F55FD0D}"/>
    <dgm:cxn modelId="{81AA111F-421F-D44E-A80E-C979A59A226A}" type="presOf" srcId="{7BCA52FD-0434-3043-940F-12DA72D51E8C}" destId="{D953D774-5FF2-9946-823A-E3EEA4AAA90F}" srcOrd="0" destOrd="5" presId="urn:microsoft.com/office/officeart/2005/8/layout/hList1"/>
    <dgm:cxn modelId="{0EBFD725-A107-C142-9D0F-BD7F2A5ADB8E}" srcId="{8057254B-1D13-4EB1-821D-CF772963F599}" destId="{453E3031-F8CF-C648-9FFD-E8A203A031DF}" srcOrd="1" destOrd="0" parTransId="{CCCBD4A9-629C-7E46-B3D1-266FA074B1DF}" sibTransId="{531AEB05-DFB9-7F49-A3BA-A586DDDF85AA}"/>
    <dgm:cxn modelId="{DBC0DF27-2B85-C548-8E6E-3E260253A98D}" type="presOf" srcId="{CB470C63-C764-2546-869E-26B63E2D7042}" destId="{70D6C6FB-5E40-054E-977A-77F53B248FEC}" srcOrd="0" destOrd="5" presId="urn:microsoft.com/office/officeart/2005/8/layout/hList1"/>
    <dgm:cxn modelId="{8FEA662B-7A34-784F-B277-102422955C2F}" srcId="{399F8321-3812-481E-B585-9344349956EF}" destId="{F5CFF167-3521-0A4C-BF55-8906C1075B53}" srcOrd="1" destOrd="0" parTransId="{3B77ABC4-CD1F-A04A-AF91-6D14CC0BCF01}" sibTransId="{467BB6E1-7DB6-5542-A52C-900EE9FAFAAF}"/>
    <dgm:cxn modelId="{AEC1162F-F439-6F48-8B18-8FE6610314A8}" type="presOf" srcId="{FFA56ECE-0586-4585-8BDD-3E2A795F682B}" destId="{A7620DF1-9965-1745-AB79-8C4976AEEFBA}" srcOrd="0" destOrd="0" presId="urn:microsoft.com/office/officeart/2005/8/layout/hList1"/>
    <dgm:cxn modelId="{88881330-97BF-4306-933E-152B05D8FA23}" srcId="{2779A27D-7778-48F6-914F-6E0C086A8385}" destId="{105E5003-24C3-4A3C-94C8-D3C3D1E934A8}" srcOrd="3" destOrd="0" parTransId="{F076A692-C883-45CE-B9D5-DBF0ECB9CA25}" sibTransId="{B78CAF10-4DA0-46E2-8C87-480FCB7BDB41}"/>
    <dgm:cxn modelId="{BDB26232-4ACB-E442-9EE0-41B9692B272F}" srcId="{105E5003-24C3-4A3C-94C8-D3C3D1E934A8}" destId="{16C1FA77-1DD8-9D4B-8155-C3648F75554A}" srcOrd="1" destOrd="0" parTransId="{C19D4555-180C-A04E-A6D8-557E72D7C493}" sibTransId="{2C29898A-45DB-484E-9D1F-D6AAE60B0D74}"/>
    <dgm:cxn modelId="{E9565D36-9B6C-3C4F-A5BD-9D5BE5BACB3B}" type="presOf" srcId="{880DCF2B-7BD2-B249-82F1-E5DD752F6E3C}" destId="{70D6C6FB-5E40-054E-977A-77F53B248FEC}" srcOrd="0" destOrd="10" presId="urn:microsoft.com/office/officeart/2005/8/layout/hList1"/>
    <dgm:cxn modelId="{B63ADF37-0FCB-6A47-AA2F-D073A159E996}" srcId="{8057254B-1D13-4EB1-821D-CF772963F599}" destId="{5E478A69-C687-AE45-A20B-828800B1A52C}" srcOrd="7" destOrd="0" parTransId="{8631E870-8DD8-C746-80D9-41CED134A2A3}" sibTransId="{47FDFE96-C2DF-DB40-987E-A55C26A552D7}"/>
    <dgm:cxn modelId="{5F620F3A-C608-A54E-BBD3-E6E60B3AEFCC}" srcId="{399F8321-3812-481E-B585-9344349956EF}" destId="{E08B8BB5-119D-7647-B929-E0370A93F0A8}" srcOrd="4" destOrd="0" parTransId="{9FC991DD-BF77-A149-9800-36C50C6A0C67}" sibTransId="{81ACDF19-483A-0745-9CE7-C86307F927C4}"/>
    <dgm:cxn modelId="{9B6D553B-75F2-6049-8314-F3974D852855}" type="presOf" srcId="{F2CBBBC0-35D9-1B44-9325-03399C92D123}" destId="{2008B20D-7D5A-9948-B886-C3DB443C524B}" srcOrd="0" destOrd="9" presId="urn:microsoft.com/office/officeart/2005/8/layout/hList1"/>
    <dgm:cxn modelId="{D8405D3F-094A-1B42-B451-C6DBC3936630}" type="presOf" srcId="{6CA3CC31-94A9-4D4A-B3F0-09462C201259}" destId="{2008B20D-7D5A-9948-B886-C3DB443C524B}" srcOrd="0" destOrd="6" presId="urn:microsoft.com/office/officeart/2005/8/layout/hList1"/>
    <dgm:cxn modelId="{C2770A40-9DC8-C444-8518-5F2A813056F1}" type="presOf" srcId="{368EDF99-FEA0-D54A-AA70-4B6D5302481E}" destId="{2008B20D-7D5A-9948-B886-C3DB443C524B}" srcOrd="0" destOrd="5" presId="urn:microsoft.com/office/officeart/2005/8/layout/hList1"/>
    <dgm:cxn modelId="{9F147545-2255-2A4E-B35A-35B41D68BDC5}" srcId="{8057254B-1D13-4EB1-821D-CF772963F599}" destId="{D891360C-1662-EF46-AEA2-EBE2E265CE36}" srcOrd="3" destOrd="0" parTransId="{8C0E757C-7E63-B04E-96F1-5406FFCA000A}" sibTransId="{34B8A7C0-8DB1-DD47-80AC-EC5BA464BA25}"/>
    <dgm:cxn modelId="{84FD874F-018E-3346-9471-397D25990A28}" srcId="{399F8321-3812-481E-B585-9344349956EF}" destId="{06AD4AFB-07C6-6D46-AF53-D23FF967A61D}" srcOrd="0" destOrd="0" parTransId="{01CC6B55-D7C1-AE47-AF5B-76AEFB2152DF}" sibTransId="{E3A7F5BE-B586-3841-9B14-42A68B0D5F12}"/>
    <dgm:cxn modelId="{6D9D8F50-5529-2349-9780-B9E6C53C4362}" srcId="{FFA56ECE-0586-4585-8BDD-3E2A795F682B}" destId="{7BCA52FD-0434-3043-940F-12DA72D51E8C}" srcOrd="5" destOrd="0" parTransId="{E9B74CF1-8946-D549-B5B9-11C5CF944F61}" sibTransId="{672B4BB4-553C-5D46-B3AA-BA2944A31AF9}"/>
    <dgm:cxn modelId="{40778951-8C72-764B-ADC4-095E52958752}" type="presOf" srcId="{3FEE405E-9533-1747-BD90-38F09F947EAD}" destId="{D953D774-5FF2-9946-823A-E3EEA4AAA90F}" srcOrd="0" destOrd="0" presId="urn:microsoft.com/office/officeart/2005/8/layout/hList1"/>
    <dgm:cxn modelId="{AAC89958-F04A-B845-A938-A06054442B8A}" srcId="{399F8321-3812-481E-B585-9344349956EF}" destId="{A8974F15-6ADF-6D40-81C2-8348AF799A82}" srcOrd="6" destOrd="0" parTransId="{BF60C93A-C353-B84A-BBA6-5E47D978F125}" sibTransId="{076B7515-6B05-4841-9EEB-CB51722A52A3}"/>
    <dgm:cxn modelId="{58455B59-BEBC-4C44-AD13-0E679EB66AA0}" type="presOf" srcId="{06AD4AFB-07C6-6D46-AF53-D23FF967A61D}" destId="{BCF041AC-7D40-8B49-AC3C-EB377DE627F9}" srcOrd="0" destOrd="0" presId="urn:microsoft.com/office/officeart/2005/8/layout/hList1"/>
    <dgm:cxn modelId="{6660B55A-9863-4E2B-830A-A0DF0A0FA1C2}" srcId="{2779A27D-7778-48F6-914F-6E0C086A8385}" destId="{8057254B-1D13-4EB1-821D-CF772963F599}" srcOrd="0" destOrd="0" parTransId="{DF1B5BA2-052F-4622-B2A9-E56EE0318E91}" sibTransId="{9461B829-FF00-4C5D-A14E-F9F2880EBFDD}"/>
    <dgm:cxn modelId="{E2C78461-109B-7E4B-8FB4-1FBFAD38CE56}" type="presOf" srcId="{16C1FA77-1DD8-9D4B-8155-C3648F75554A}" destId="{70D6C6FB-5E40-054E-977A-77F53B248FEC}" srcOrd="0" destOrd="1" presId="urn:microsoft.com/office/officeart/2005/8/layout/hList1"/>
    <dgm:cxn modelId="{781BF665-4369-434C-B070-D083DCD85481}" type="presOf" srcId="{0BEAE528-3324-1742-9FC4-05861AD6FC59}" destId="{70D6C6FB-5E40-054E-977A-77F53B248FEC}" srcOrd="0" destOrd="4" presId="urn:microsoft.com/office/officeart/2005/8/layout/hList1"/>
    <dgm:cxn modelId="{1661F566-9423-3B4A-80A2-13EAFEEE262A}" srcId="{8057254B-1D13-4EB1-821D-CF772963F599}" destId="{57323C7D-A925-B742-B2AA-8B1AF26DD212}" srcOrd="0" destOrd="0" parTransId="{37774291-40F5-A446-85C5-FA3C33A83630}" sibTransId="{F335473E-6104-4E44-BFFB-CB9379633206}"/>
    <dgm:cxn modelId="{AC314369-D63C-0549-8B01-2C050E3A8A9F}" type="presOf" srcId="{3B5B8009-293D-A54A-8CF3-CBE249E41232}" destId="{D953D774-5FF2-9946-823A-E3EEA4AAA90F}" srcOrd="0" destOrd="1" presId="urn:microsoft.com/office/officeart/2005/8/layout/hList1"/>
    <dgm:cxn modelId="{002DD769-A704-ED4E-9810-18B479C3A664}" type="presOf" srcId="{DCF83EE8-7846-9246-84E0-8D8DA832CDBC}" destId="{70D6C6FB-5E40-054E-977A-77F53B248FEC}" srcOrd="0" destOrd="0" presId="urn:microsoft.com/office/officeart/2005/8/layout/hList1"/>
    <dgm:cxn modelId="{7B269F6D-8B4C-CD45-9514-50669A6541AA}" srcId="{FFA56ECE-0586-4585-8BDD-3E2A795F682B}" destId="{7FF537C4-6995-8B45-AF5F-5472B041B434}" srcOrd="6" destOrd="0" parTransId="{94AC0F23-1635-EF43-9755-B9D822055146}" sibTransId="{28ED1EAB-8720-7E45-B184-61B4EDC681F8}"/>
    <dgm:cxn modelId="{103D1774-7AFA-CB40-ADA3-4B32A7CEDCF8}" type="presOf" srcId="{F668FE61-7014-4F47-99B1-6D3E0242739E}" destId="{2008B20D-7D5A-9948-B886-C3DB443C524B}" srcOrd="0" destOrd="2" presId="urn:microsoft.com/office/officeart/2005/8/layout/hList1"/>
    <dgm:cxn modelId="{E1835875-B3A8-114A-8CF3-F0DAE9E3B73C}" srcId="{105E5003-24C3-4A3C-94C8-D3C3D1E934A8}" destId="{82FBB39F-161D-2D41-BB98-CABC6ADFE1E4}" srcOrd="7" destOrd="0" parTransId="{E8C9F129-97C2-5646-A6DF-8F1B32579AF2}" sibTransId="{473B1E8F-7B0D-8446-A850-E3E1C3667E60}"/>
    <dgm:cxn modelId="{D71A9476-262D-7F44-A918-18D7A71D1DC9}" type="presOf" srcId="{A6A3F085-C73F-5D4D-80A4-05BBC5B1ADFB}" destId="{70D6C6FB-5E40-054E-977A-77F53B248FEC}" srcOrd="0" destOrd="9" presId="urn:microsoft.com/office/officeart/2005/8/layout/hList1"/>
    <dgm:cxn modelId="{D079E577-D4E2-5542-B99C-6C43A9E6AD1A}" type="presOf" srcId="{F5CFF167-3521-0A4C-BF55-8906C1075B53}" destId="{BCF041AC-7D40-8B49-AC3C-EB377DE627F9}" srcOrd="0" destOrd="1" presId="urn:microsoft.com/office/officeart/2005/8/layout/hList1"/>
    <dgm:cxn modelId="{6B87C47D-D4A0-3742-A758-B910111A1D42}" type="presOf" srcId="{105E5003-24C3-4A3C-94C8-D3C3D1E934A8}" destId="{915A1590-A35E-E04A-B098-E2054716A5A3}" srcOrd="0" destOrd="0" presId="urn:microsoft.com/office/officeart/2005/8/layout/hList1"/>
    <dgm:cxn modelId="{02DFD47E-5164-D342-8FE9-0F11B726F526}" srcId="{FFA56ECE-0586-4585-8BDD-3E2A795F682B}" destId="{F54ABC75-F016-C843-9DD4-B50544610234}" srcOrd="7" destOrd="0" parTransId="{250D8C8C-2304-AF43-AFCE-C36045B3C900}" sibTransId="{9562C2F2-B119-5246-BCF1-14112C9983B5}"/>
    <dgm:cxn modelId="{CDB91381-E432-124A-9FFD-862DB97BA3B5}" srcId="{399F8321-3812-481E-B585-9344349956EF}" destId="{1B35D523-06A7-7748-989F-BA95DBA63706}" srcOrd="9" destOrd="0" parTransId="{B8925489-BD48-6840-A56E-2FAAA4C5422E}" sibTransId="{A19FF442-E98C-0B4F-9BBC-4D147B4DB5B2}"/>
    <dgm:cxn modelId="{18DEB781-C23D-4C47-B840-166396FBBB93}" type="presOf" srcId="{5E478A69-C687-AE45-A20B-828800B1A52C}" destId="{2008B20D-7D5A-9948-B886-C3DB443C524B}" srcOrd="0" destOrd="7" presId="urn:microsoft.com/office/officeart/2005/8/layout/hList1"/>
    <dgm:cxn modelId="{E637B583-8D26-E047-97AB-64B0031DE11C}" srcId="{399F8321-3812-481E-B585-9344349956EF}" destId="{AF5024F8-4337-E548-8EC6-D8113CEDFCDB}" srcOrd="2" destOrd="0" parTransId="{F8511F01-118A-654A-9803-AA23DDC9ED39}" sibTransId="{F13ED778-2F96-6543-BB67-DD1A4508A970}"/>
    <dgm:cxn modelId="{0384E784-B86F-2042-8679-BFE2E0C3E2E0}" type="presOf" srcId="{A8974F15-6ADF-6D40-81C2-8348AF799A82}" destId="{BCF041AC-7D40-8B49-AC3C-EB377DE627F9}" srcOrd="0" destOrd="6" presId="urn:microsoft.com/office/officeart/2005/8/layout/hList1"/>
    <dgm:cxn modelId="{69FFE486-96BE-764C-9C39-F9890AC51AD4}" srcId="{FFA56ECE-0586-4585-8BDD-3E2A795F682B}" destId="{3B5B8009-293D-A54A-8CF3-CBE249E41232}" srcOrd="1" destOrd="0" parTransId="{06B6E5D2-A214-334B-8136-B2342574A7AE}" sibTransId="{2D956834-A634-A644-A338-F00DA96896F9}"/>
    <dgm:cxn modelId="{89434C8A-C677-6F44-AC6E-45FB9E5C89C7}" type="presOf" srcId="{2779A27D-7778-48F6-914F-6E0C086A8385}" destId="{594D898F-BAB3-4545-B8B2-5526C4C919FC}" srcOrd="0" destOrd="0" presId="urn:microsoft.com/office/officeart/2005/8/layout/hList1"/>
    <dgm:cxn modelId="{0D2E5C91-57EA-414E-8B5A-DF6DF3FDD1F4}" type="presOf" srcId="{29CBC832-5B8E-9745-8167-77FE10DC71D1}" destId="{70D6C6FB-5E40-054E-977A-77F53B248FEC}" srcOrd="0" destOrd="6" presId="urn:microsoft.com/office/officeart/2005/8/layout/hList1"/>
    <dgm:cxn modelId="{A07E7492-ED56-5C4A-9F60-79537265301C}" type="presOf" srcId="{7FF537C4-6995-8B45-AF5F-5472B041B434}" destId="{D953D774-5FF2-9946-823A-E3EEA4AAA90F}" srcOrd="0" destOrd="6" presId="urn:microsoft.com/office/officeart/2005/8/layout/hList1"/>
    <dgm:cxn modelId="{86638B95-F9AB-7145-A6F6-6E7A0E63FB51}" srcId="{105E5003-24C3-4A3C-94C8-D3C3D1E934A8}" destId="{6DE45B76-7DAC-8F49-8CBD-65FA2CA5B17B}" srcOrd="3" destOrd="0" parTransId="{524DA57B-208B-6D4A-AE27-98B2F67FB49C}" sibTransId="{2A141C18-ED90-B447-8669-F844370D3AFA}"/>
    <dgm:cxn modelId="{9CFE9D95-6920-AC41-8F26-220DD5EA544C}" type="presOf" srcId="{6DE45B76-7DAC-8F49-8CBD-65FA2CA5B17B}" destId="{70D6C6FB-5E40-054E-977A-77F53B248FEC}" srcOrd="0" destOrd="3" presId="urn:microsoft.com/office/officeart/2005/8/layout/hList1"/>
    <dgm:cxn modelId="{CB136496-6090-9C48-BBFA-52DA198B5625}" type="presOf" srcId="{453E3031-F8CF-C648-9FFD-E8A203A031DF}" destId="{2008B20D-7D5A-9948-B886-C3DB443C524B}" srcOrd="0" destOrd="1" presId="urn:microsoft.com/office/officeart/2005/8/layout/hList1"/>
    <dgm:cxn modelId="{ECBCDE9D-6195-1847-A0A5-E5DFF85D836A}" type="presOf" srcId="{D7319385-2AD8-D84B-8419-6CED0EBB6CAC}" destId="{70D6C6FB-5E40-054E-977A-77F53B248FEC}" srcOrd="0" destOrd="8" presId="urn:microsoft.com/office/officeart/2005/8/layout/hList1"/>
    <dgm:cxn modelId="{1328E39D-D6DC-0048-9906-FE35A34AACB6}" type="presOf" srcId="{B351AEFB-AF82-B64F-93E7-39E0C485221A}" destId="{2008B20D-7D5A-9948-B886-C3DB443C524B}" srcOrd="0" destOrd="8" presId="urn:microsoft.com/office/officeart/2005/8/layout/hList1"/>
    <dgm:cxn modelId="{61116D9F-83BD-3B45-8633-BA04F7F825E7}" srcId="{105E5003-24C3-4A3C-94C8-D3C3D1E934A8}" destId="{880DCF2B-7BD2-B249-82F1-E5DD752F6E3C}" srcOrd="10" destOrd="0" parTransId="{4077B155-6AE4-B44B-8892-01A4A2A94C5F}" sibTransId="{A5FB7D1A-398F-6446-B772-44C9B99F507A}"/>
    <dgm:cxn modelId="{6DCD2CA0-6411-344B-9007-15FA028C22F5}" srcId="{105E5003-24C3-4A3C-94C8-D3C3D1E934A8}" destId="{29CBC832-5B8E-9745-8167-77FE10DC71D1}" srcOrd="6" destOrd="0" parTransId="{FA175503-594B-4B4A-95B3-C3DE9EE6D3E1}" sibTransId="{9C6DEF65-6BA6-F445-934D-271A0B296530}"/>
    <dgm:cxn modelId="{0E0D8BA1-39F5-CB45-A4C5-BB66CC462156}" type="presOf" srcId="{BEE14F5A-A260-614F-A461-3E8604F7E306}" destId="{D953D774-5FF2-9946-823A-E3EEA4AAA90F}" srcOrd="0" destOrd="8" presId="urn:microsoft.com/office/officeart/2005/8/layout/hList1"/>
    <dgm:cxn modelId="{4A27B1A8-2837-8647-A8AB-7239ADB51E58}" srcId="{105E5003-24C3-4A3C-94C8-D3C3D1E934A8}" destId="{CB470C63-C764-2546-869E-26B63E2D7042}" srcOrd="5" destOrd="0" parTransId="{D39CBA3D-99EA-DC40-B65F-C0BD501AEBF8}" sibTransId="{88DE7284-8782-924B-BE3E-DA636E3FECFE}"/>
    <dgm:cxn modelId="{D415E4A9-BE58-784A-801A-4F440B0BC218}" type="presOf" srcId="{47E13FB2-4AE1-B244-9947-311CD2C45678}" destId="{D953D774-5FF2-9946-823A-E3EEA4AAA90F}" srcOrd="0" destOrd="3" presId="urn:microsoft.com/office/officeart/2005/8/layout/hList1"/>
    <dgm:cxn modelId="{3A7347AD-5859-7444-918A-C27E3F7CD1B0}" srcId="{8057254B-1D13-4EB1-821D-CF772963F599}" destId="{F2CBBBC0-35D9-1B44-9325-03399C92D123}" srcOrd="9" destOrd="0" parTransId="{7E21019B-47CC-274E-8141-CE7196F75112}" sibTransId="{1FDB8DCA-20F3-DA4F-B07D-5EB0CA2DF9B9}"/>
    <dgm:cxn modelId="{0DF168AF-6E8C-0A41-939C-82ED0531BA16}" type="presOf" srcId="{35D01187-FCCF-6F47-ACEB-0BDE3875DCC2}" destId="{2008B20D-7D5A-9948-B886-C3DB443C524B}" srcOrd="0" destOrd="4" presId="urn:microsoft.com/office/officeart/2005/8/layout/hList1"/>
    <dgm:cxn modelId="{E05CAAB6-9F70-7543-86DD-D5BB2D16229A}" srcId="{105E5003-24C3-4A3C-94C8-D3C3D1E934A8}" destId="{0BEAE528-3324-1742-9FC4-05861AD6FC59}" srcOrd="4" destOrd="0" parTransId="{13A2BDA9-F6D2-2649-A6BA-191EDD6E7BCE}" sibTransId="{5C0033F6-7573-BE4E-BF82-D8D22578FD8D}"/>
    <dgm:cxn modelId="{F813C0B7-4740-4303-87AF-EFDF4152EE62}" srcId="{2779A27D-7778-48F6-914F-6E0C086A8385}" destId="{399F8321-3812-481E-B585-9344349956EF}" srcOrd="1" destOrd="0" parTransId="{C87EDDCE-B536-4310-B3D0-E30C666719C1}" sibTransId="{4E0A922D-743F-40F8-8EC6-543D35BC0616}"/>
    <dgm:cxn modelId="{AAEDC6B7-6E65-2B4F-B370-8B113600128F}" srcId="{FFA56ECE-0586-4585-8BDD-3E2A795F682B}" destId="{47E13FB2-4AE1-B244-9947-311CD2C45678}" srcOrd="3" destOrd="0" parTransId="{9569244F-8860-124A-A521-AFD30347A492}" sibTransId="{4525F8EE-F6C9-4A48-96C0-DE3A0EE8596D}"/>
    <dgm:cxn modelId="{C5FCB4BE-C4DD-2145-8025-27ACF047B365}" type="presOf" srcId="{E08B8BB5-119D-7647-B929-E0370A93F0A8}" destId="{BCF041AC-7D40-8B49-AC3C-EB377DE627F9}" srcOrd="0" destOrd="4" presId="urn:microsoft.com/office/officeart/2005/8/layout/hList1"/>
    <dgm:cxn modelId="{BCF6BEC2-AE4C-9846-B5DC-C2F57E03F7D3}" srcId="{105E5003-24C3-4A3C-94C8-D3C3D1E934A8}" destId="{DCF83EE8-7846-9246-84E0-8D8DA832CDBC}" srcOrd="0" destOrd="0" parTransId="{6186F40C-E81E-6548-B2AC-EA36A83E1DF7}" sibTransId="{114ADD03-C060-3F45-8802-F288FC996FDD}"/>
    <dgm:cxn modelId="{A7A77BCE-8357-5A44-ABF4-031377872F6B}" srcId="{FFA56ECE-0586-4585-8BDD-3E2A795F682B}" destId="{BEE14F5A-A260-614F-A461-3E8604F7E306}" srcOrd="8" destOrd="0" parTransId="{9AFF4990-774E-0647-BE52-36BD19B72FAE}" sibTransId="{593620F4-85F3-E44B-BF33-17C9E0E6584D}"/>
    <dgm:cxn modelId="{712D04D1-003B-8F4D-A884-BA8209F4E7EF}" type="presOf" srcId="{82FBB39F-161D-2D41-BB98-CABC6ADFE1E4}" destId="{70D6C6FB-5E40-054E-977A-77F53B248FEC}" srcOrd="0" destOrd="7" presId="urn:microsoft.com/office/officeart/2005/8/layout/hList1"/>
    <dgm:cxn modelId="{6B4BABD2-9E06-124B-907A-09EE3BAAB897}" type="presOf" srcId="{D891360C-1662-EF46-AEA2-EBE2E265CE36}" destId="{2008B20D-7D5A-9948-B886-C3DB443C524B}" srcOrd="0" destOrd="3" presId="urn:microsoft.com/office/officeart/2005/8/layout/hList1"/>
    <dgm:cxn modelId="{BBF513DF-6273-5C46-9A0E-2FA4A6848370}" srcId="{8057254B-1D13-4EB1-821D-CF772963F599}" destId="{B351AEFB-AF82-B64F-93E7-39E0C485221A}" srcOrd="8" destOrd="0" parTransId="{7C367277-4B14-744C-AFA2-8E92B1F6651F}" sibTransId="{09917A3B-BDE1-6F47-AFCD-5B946C043917}"/>
    <dgm:cxn modelId="{C8A779DF-2D55-8847-B3C5-4C07D8F9953A}" type="presOf" srcId="{2FD6DCD5-74DD-934B-96FB-F42ABB275875}" destId="{BCF041AC-7D40-8B49-AC3C-EB377DE627F9}" srcOrd="0" destOrd="5" presId="urn:microsoft.com/office/officeart/2005/8/layout/hList1"/>
    <dgm:cxn modelId="{4F9901E5-E625-724C-AF84-799E89FF47FD}" srcId="{399F8321-3812-481E-B585-9344349956EF}" destId="{7CD29D07-BAF9-C94E-8325-C61B737FAF16}" srcOrd="8" destOrd="0" parTransId="{A4C6460D-CB9E-3F4E-9B79-FC19C4B6178C}" sibTransId="{37D95900-9306-3941-B258-392A9AE55383}"/>
    <dgm:cxn modelId="{652647E5-2CE4-48C7-993B-7315EA3EEF16}" srcId="{2779A27D-7778-48F6-914F-6E0C086A8385}" destId="{FFA56ECE-0586-4585-8BDD-3E2A795F682B}" srcOrd="2" destOrd="0" parTransId="{1C04363F-DBEC-4BA7-A902-108494611DCA}" sibTransId="{A4069510-E8E8-4AE9-8DE2-D366B05DD072}"/>
    <dgm:cxn modelId="{B1EC87E5-AACA-3840-ABF7-5C252FD08F38}" type="presOf" srcId="{D40E3B3A-B3CE-7D4E-94C1-4A91819F3CC6}" destId="{D953D774-5FF2-9946-823A-E3EEA4AAA90F}" srcOrd="0" destOrd="4" presId="urn:microsoft.com/office/officeart/2005/8/layout/hList1"/>
    <dgm:cxn modelId="{6C61F6E7-0977-6341-939D-16FA8A429980}" type="presOf" srcId="{95AE6BA7-6363-9A47-B373-87BBDC12AAA5}" destId="{BCF041AC-7D40-8B49-AC3C-EB377DE627F9}" srcOrd="0" destOrd="3" presId="urn:microsoft.com/office/officeart/2005/8/layout/hList1"/>
    <dgm:cxn modelId="{8E204FEB-C7BA-7449-86A9-201F8C61B520}" type="presOf" srcId="{BA83401C-8D30-894D-B9D1-47F9CE9772BB}" destId="{70D6C6FB-5E40-054E-977A-77F53B248FEC}" srcOrd="0" destOrd="2" presId="urn:microsoft.com/office/officeart/2005/8/layout/hList1"/>
    <dgm:cxn modelId="{566E8AEE-0675-5445-99A8-E46A2A9F43FB}" type="presOf" srcId="{399F8321-3812-481E-B585-9344349956EF}" destId="{8E990D92-4EF6-0347-97E0-1F232C58794B}" srcOrd="0" destOrd="0" presId="urn:microsoft.com/office/officeart/2005/8/layout/hList1"/>
    <dgm:cxn modelId="{2E1852F1-B96A-3849-8487-A7E641DE50F3}" type="presOf" srcId="{57323C7D-A925-B742-B2AA-8B1AF26DD212}" destId="{2008B20D-7D5A-9948-B886-C3DB443C524B}" srcOrd="0" destOrd="0" presId="urn:microsoft.com/office/officeart/2005/8/layout/hList1"/>
    <dgm:cxn modelId="{CFE515F3-0C26-9A4B-97E0-49AB1CD23DBC}" srcId="{FFA56ECE-0586-4585-8BDD-3E2A795F682B}" destId="{3FEE405E-9533-1747-BD90-38F09F947EAD}" srcOrd="0" destOrd="0" parTransId="{1962D32B-12CC-6B41-AAD8-3D35E1F0A1DF}" sibTransId="{A4E3612D-933F-D34D-9349-7775946B738D}"/>
    <dgm:cxn modelId="{771F30F3-FC6F-FD44-A8D2-D5B89E837477}" srcId="{8057254B-1D13-4EB1-821D-CF772963F599}" destId="{35D01187-FCCF-6F47-ACEB-0BDE3875DCC2}" srcOrd="4" destOrd="0" parTransId="{88EBD964-CA4A-0E4E-8D2D-4E1AD9019FE0}" sibTransId="{14EBD37C-F41E-C848-A7C3-FB1D39E3BA2C}"/>
    <dgm:cxn modelId="{571D47F6-4BE0-F644-8BB2-1A8893D982E3}" srcId="{105E5003-24C3-4A3C-94C8-D3C3D1E934A8}" destId="{D7319385-2AD8-D84B-8419-6CED0EBB6CAC}" srcOrd="8" destOrd="0" parTransId="{735EF2A2-DC33-A54E-9C2D-7B359D510ED3}" sibTransId="{B30422FA-8712-3D40-8734-FE9C9AC183B9}"/>
    <dgm:cxn modelId="{E3791FFA-72F4-E24E-91F5-36948BA5D7BE}" srcId="{399F8321-3812-481E-B585-9344349956EF}" destId="{2FD6DCD5-74DD-934B-96FB-F42ABB275875}" srcOrd="5" destOrd="0" parTransId="{46558629-2FC4-8249-8D11-7228CA14B221}" sibTransId="{8208B9F7-CA5E-FA45-87CD-EAF0F983C374}"/>
    <dgm:cxn modelId="{4B8B64FA-7A40-3543-BA48-0F981B514E7E}" srcId="{8057254B-1D13-4EB1-821D-CF772963F599}" destId="{368EDF99-FEA0-D54A-AA70-4B6D5302481E}" srcOrd="5" destOrd="0" parTransId="{C322B72C-C464-F54D-9C79-5F6903B0DE33}" sibTransId="{F760AA2B-094E-BD4C-9E46-8F26CA1E0AF3}"/>
    <dgm:cxn modelId="{742572FA-0C4B-AF42-BEC5-62EF486D55D9}" srcId="{105E5003-24C3-4A3C-94C8-D3C3D1E934A8}" destId="{BA83401C-8D30-894D-B9D1-47F9CE9772BB}" srcOrd="2" destOrd="0" parTransId="{321CF99A-495B-4045-B9E4-C541E5564D7F}" sibTransId="{F2228D9B-807D-CB4D-B88E-D1BB8300E94E}"/>
    <dgm:cxn modelId="{7E3D57FC-6016-BE42-98D3-6CCC4E5AA53B}" type="presOf" srcId="{F54ABC75-F016-C843-9DD4-B50544610234}" destId="{D953D774-5FF2-9946-823A-E3EEA4AAA90F}" srcOrd="0" destOrd="7" presId="urn:microsoft.com/office/officeart/2005/8/layout/hList1"/>
    <dgm:cxn modelId="{AF9383FD-88E6-B14D-8E43-A7A0ACAB7E99}" type="presOf" srcId="{8057254B-1D13-4EB1-821D-CF772963F599}" destId="{7479E7DE-3E2D-E249-894C-BAA34F7E0261}" srcOrd="0" destOrd="0" presId="urn:microsoft.com/office/officeart/2005/8/layout/hList1"/>
    <dgm:cxn modelId="{F770C7FD-4935-C347-9483-0A3A9D166593}" type="presParOf" srcId="{594D898F-BAB3-4545-B8B2-5526C4C919FC}" destId="{80B196B3-F377-6347-9E31-DF60EC0E6153}" srcOrd="0" destOrd="0" presId="urn:microsoft.com/office/officeart/2005/8/layout/hList1"/>
    <dgm:cxn modelId="{9E1EDB0C-DFA0-134D-84F0-18F63BCBC85F}" type="presParOf" srcId="{80B196B3-F377-6347-9E31-DF60EC0E6153}" destId="{7479E7DE-3E2D-E249-894C-BAA34F7E0261}" srcOrd="0" destOrd="0" presId="urn:microsoft.com/office/officeart/2005/8/layout/hList1"/>
    <dgm:cxn modelId="{1EE3533C-88E0-5242-93E7-5B8E6F6C3044}" type="presParOf" srcId="{80B196B3-F377-6347-9E31-DF60EC0E6153}" destId="{2008B20D-7D5A-9948-B886-C3DB443C524B}" srcOrd="1" destOrd="0" presId="urn:microsoft.com/office/officeart/2005/8/layout/hList1"/>
    <dgm:cxn modelId="{C5C691F9-B15C-2744-90A9-E3A6DFFC1D3F}" type="presParOf" srcId="{594D898F-BAB3-4545-B8B2-5526C4C919FC}" destId="{BDA5CA5B-FA1A-A64F-9BBE-D67FA5000FAA}" srcOrd="1" destOrd="0" presId="urn:microsoft.com/office/officeart/2005/8/layout/hList1"/>
    <dgm:cxn modelId="{500454BC-DDC6-2743-9423-D16C1E1F3011}" type="presParOf" srcId="{594D898F-BAB3-4545-B8B2-5526C4C919FC}" destId="{21E12E06-7537-9F41-9003-DD8A978942BD}" srcOrd="2" destOrd="0" presId="urn:microsoft.com/office/officeart/2005/8/layout/hList1"/>
    <dgm:cxn modelId="{90E63B01-8A82-7649-83A0-7D04F39C24B1}" type="presParOf" srcId="{21E12E06-7537-9F41-9003-DD8A978942BD}" destId="{8E990D92-4EF6-0347-97E0-1F232C58794B}" srcOrd="0" destOrd="0" presId="urn:microsoft.com/office/officeart/2005/8/layout/hList1"/>
    <dgm:cxn modelId="{4CF97187-0733-FF49-97AD-2BC5A9D78302}" type="presParOf" srcId="{21E12E06-7537-9F41-9003-DD8A978942BD}" destId="{BCF041AC-7D40-8B49-AC3C-EB377DE627F9}" srcOrd="1" destOrd="0" presId="urn:microsoft.com/office/officeart/2005/8/layout/hList1"/>
    <dgm:cxn modelId="{B9FD5B38-FE79-2B47-963C-023486DD61AA}" type="presParOf" srcId="{594D898F-BAB3-4545-B8B2-5526C4C919FC}" destId="{DFFB5DB7-EE68-8046-A602-476B88ACDA2A}" srcOrd="3" destOrd="0" presId="urn:microsoft.com/office/officeart/2005/8/layout/hList1"/>
    <dgm:cxn modelId="{FA0411B1-1EDF-5641-B440-0E476C05E841}" type="presParOf" srcId="{594D898F-BAB3-4545-B8B2-5526C4C919FC}" destId="{EC224D52-9288-3041-B48E-EC76BEA07E47}" srcOrd="4" destOrd="0" presId="urn:microsoft.com/office/officeart/2005/8/layout/hList1"/>
    <dgm:cxn modelId="{EEB210A6-37C3-AE49-9FB9-5C76D9218A6C}" type="presParOf" srcId="{EC224D52-9288-3041-B48E-EC76BEA07E47}" destId="{A7620DF1-9965-1745-AB79-8C4976AEEFBA}" srcOrd="0" destOrd="0" presId="urn:microsoft.com/office/officeart/2005/8/layout/hList1"/>
    <dgm:cxn modelId="{D17DEDC9-39FA-0944-B218-5AA60138CF44}" type="presParOf" srcId="{EC224D52-9288-3041-B48E-EC76BEA07E47}" destId="{D953D774-5FF2-9946-823A-E3EEA4AAA90F}" srcOrd="1" destOrd="0" presId="urn:microsoft.com/office/officeart/2005/8/layout/hList1"/>
    <dgm:cxn modelId="{405F688B-B9A2-0442-A355-3EAC0DA9E6B1}" type="presParOf" srcId="{594D898F-BAB3-4545-B8B2-5526C4C919FC}" destId="{83F1C6BB-66E8-B74F-AEA3-6539914FFE75}" srcOrd="5" destOrd="0" presId="urn:microsoft.com/office/officeart/2005/8/layout/hList1"/>
    <dgm:cxn modelId="{6131A119-BDD5-1841-B8FF-389F479ADD91}" type="presParOf" srcId="{594D898F-BAB3-4545-B8B2-5526C4C919FC}" destId="{7CE3182B-3C2C-934B-A254-4A690C73F6C4}" srcOrd="6" destOrd="0" presId="urn:microsoft.com/office/officeart/2005/8/layout/hList1"/>
    <dgm:cxn modelId="{547EEA4F-7578-3E45-B051-B94C257EB060}" type="presParOf" srcId="{7CE3182B-3C2C-934B-A254-4A690C73F6C4}" destId="{915A1590-A35E-E04A-B098-E2054716A5A3}" srcOrd="0" destOrd="0" presId="urn:microsoft.com/office/officeart/2005/8/layout/hList1"/>
    <dgm:cxn modelId="{38726551-D3BB-5D4D-9489-2DAE277145AD}" type="presParOf" srcId="{7CE3182B-3C2C-934B-A254-4A690C73F6C4}" destId="{70D6C6FB-5E40-054E-977A-77F53B248F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AB1FF0-9D3A-FD41-99B0-BDECA1337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02060-A04A-FF43-9FC3-FB7684CCD11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</a:rPr>
            <a:t>Ganancia con campaña tradicional: </a:t>
          </a:r>
          <a:r>
            <a:rPr lang="es-ES" b="1" dirty="0">
              <a:solidFill>
                <a:schemeClr val="bg1"/>
              </a:solidFill>
            </a:rPr>
            <a:t>60.117.045 €</a:t>
          </a:r>
          <a:endParaRPr lang="en-US" dirty="0">
            <a:solidFill>
              <a:schemeClr val="bg1"/>
            </a:solidFill>
          </a:endParaRPr>
        </a:p>
      </dgm:t>
    </dgm:pt>
    <dgm:pt modelId="{D2731D40-E47F-6C46-8F84-B6E56DE80B16}" type="parTrans" cxnId="{16417BA0-1610-CD46-AD78-70DF68A83BEB}">
      <dgm:prSet/>
      <dgm:spPr/>
      <dgm:t>
        <a:bodyPr/>
        <a:lstStyle/>
        <a:p>
          <a:endParaRPr lang="en-US"/>
        </a:p>
      </dgm:t>
    </dgm:pt>
    <dgm:pt modelId="{267B6728-F4A4-DD45-96F1-7D0F4094C367}" type="sibTrans" cxnId="{16417BA0-1610-CD46-AD78-70DF68A83BEB}">
      <dgm:prSet/>
      <dgm:spPr/>
      <dgm:t>
        <a:bodyPr/>
        <a:lstStyle/>
        <a:p>
          <a:endParaRPr lang="en-US"/>
        </a:p>
      </dgm:t>
    </dgm:pt>
    <dgm:pt modelId="{2F35406F-2F71-D044-B0E1-82AF79A9C552}" type="pres">
      <dgm:prSet presAssocID="{71AB1FF0-9D3A-FD41-99B0-BDECA1337DFA}" presName="Name0" presStyleCnt="0">
        <dgm:presLayoutVars>
          <dgm:dir/>
          <dgm:resizeHandles val="exact"/>
        </dgm:presLayoutVars>
      </dgm:prSet>
      <dgm:spPr/>
    </dgm:pt>
    <dgm:pt modelId="{B15E64A8-648F-F142-A971-DB35EF0745C0}" type="pres">
      <dgm:prSet presAssocID="{49602060-A04A-FF43-9FC3-FB7684CCD11E}" presName="node" presStyleLbl="node1" presStyleIdx="0" presStyleCnt="1">
        <dgm:presLayoutVars>
          <dgm:bulletEnabled val="1"/>
        </dgm:presLayoutVars>
      </dgm:prSet>
      <dgm:spPr/>
    </dgm:pt>
  </dgm:ptLst>
  <dgm:cxnLst>
    <dgm:cxn modelId="{774B4A1A-30D5-F247-A620-2F2C2A5A9AD6}" type="presOf" srcId="{71AB1FF0-9D3A-FD41-99B0-BDECA1337DFA}" destId="{2F35406F-2F71-D044-B0E1-82AF79A9C552}" srcOrd="0" destOrd="0" presId="urn:microsoft.com/office/officeart/2005/8/layout/process1"/>
    <dgm:cxn modelId="{608FDE7C-255D-CD41-929D-98647B7AE416}" type="presOf" srcId="{49602060-A04A-FF43-9FC3-FB7684CCD11E}" destId="{B15E64A8-648F-F142-A971-DB35EF0745C0}" srcOrd="0" destOrd="0" presId="urn:microsoft.com/office/officeart/2005/8/layout/process1"/>
    <dgm:cxn modelId="{16417BA0-1610-CD46-AD78-70DF68A83BEB}" srcId="{71AB1FF0-9D3A-FD41-99B0-BDECA1337DFA}" destId="{49602060-A04A-FF43-9FC3-FB7684CCD11E}" srcOrd="0" destOrd="0" parTransId="{D2731D40-E47F-6C46-8F84-B6E56DE80B16}" sibTransId="{267B6728-F4A4-DD45-96F1-7D0F4094C367}"/>
    <dgm:cxn modelId="{5A530829-D85F-2B4B-A6E6-3C25EBFE8522}" type="presParOf" srcId="{2F35406F-2F71-D044-B0E1-82AF79A9C552}" destId="{B15E64A8-648F-F142-A971-DB35EF0745C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8E5D46B-C714-D34E-90AA-30BC06745C7B}" type="doc">
      <dgm:prSet loTypeId="urn:microsoft.com/office/officeart/2005/8/layout/hierarchy2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7E491-1327-F641-9A10-29E79661EADE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s-ES" sz="1400" dirty="0"/>
            <a:t>¿A qué clientes impactamos?</a:t>
          </a:r>
          <a:endParaRPr lang="en-US" sz="1400" dirty="0"/>
        </a:p>
      </dgm:t>
    </dgm:pt>
    <dgm:pt modelId="{F0AC7EBF-DE25-6642-8908-E3DA4D461A0E}" type="parTrans" cxnId="{BCE52520-6D2A-FC47-9542-E04ADE5BCB8D}">
      <dgm:prSet/>
      <dgm:spPr/>
      <dgm:t>
        <a:bodyPr/>
        <a:lstStyle/>
        <a:p>
          <a:endParaRPr lang="en-US"/>
        </a:p>
      </dgm:t>
    </dgm:pt>
    <dgm:pt modelId="{FC9BC3F7-1FA9-5948-96B5-0285536F50D0}" type="sibTrans" cxnId="{BCE52520-6D2A-FC47-9542-E04ADE5BCB8D}">
      <dgm:prSet/>
      <dgm:spPr/>
      <dgm:t>
        <a:bodyPr/>
        <a:lstStyle/>
        <a:p>
          <a:endParaRPr lang="en-US"/>
        </a:p>
      </dgm:t>
    </dgm:pt>
    <dgm:pt modelId="{453F79B6-B9A5-6A4A-82E9-F83FA2C86378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2: Leales y de alto Valor</a:t>
          </a:r>
          <a:endParaRPr lang="en-US" sz="1400" dirty="0"/>
        </a:p>
      </dgm:t>
    </dgm:pt>
    <dgm:pt modelId="{D04DB0C0-8F88-DC4E-A068-5FB6DA07D804}" type="parTrans" cxnId="{23984ED8-7B8B-3A4E-984F-B5419E88AB8A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02FBEDA2-E019-E145-85BA-CADC6194D4DC}" type="sibTrans" cxnId="{23984ED8-7B8B-3A4E-984F-B5419E88AB8A}">
      <dgm:prSet/>
      <dgm:spPr/>
      <dgm:t>
        <a:bodyPr/>
        <a:lstStyle/>
        <a:p>
          <a:endParaRPr lang="en-US"/>
        </a:p>
      </dgm:t>
    </dgm:pt>
    <dgm:pt modelId="{AE5F267A-9B41-954B-87F6-3392E96D3861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3: Potenciales de Alto Valor</a:t>
          </a:r>
          <a:endParaRPr lang="en-US" sz="1400" dirty="0"/>
        </a:p>
      </dgm:t>
    </dgm:pt>
    <dgm:pt modelId="{62ED5D4D-12A8-A24F-A3D8-CD3C1DA837B9}" type="parTrans" cxnId="{60D58B10-53E6-7640-8071-297ABABF2FDF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50B2F4FB-800A-2D46-A9F7-BB7D2ACA20C7}" type="sibTrans" cxnId="{60D58B10-53E6-7640-8071-297ABABF2FDF}">
      <dgm:prSet/>
      <dgm:spPr/>
      <dgm:t>
        <a:bodyPr/>
        <a:lstStyle/>
        <a:p>
          <a:endParaRPr lang="en-US"/>
        </a:p>
      </dgm:t>
    </dgm:pt>
    <dgm:pt modelId="{A3634760-54F0-3847-8810-C2246E8A1D18}">
      <dgm:prSet phldrT="[Text]" custT="1"/>
      <dgm:spPr>
        <a:solidFill>
          <a:schemeClr val="tx2">
            <a:lumMod val="75000"/>
          </a:schemeClr>
        </a:solidFill>
        <a:ln>
          <a:round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</a:rPr>
            <a:t>131.237 clientes</a:t>
          </a:r>
          <a:endParaRPr lang="en-US" sz="1400" dirty="0">
            <a:solidFill>
              <a:schemeClr val="bg1"/>
            </a:solidFill>
          </a:endParaRPr>
        </a:p>
      </dgm:t>
    </dgm:pt>
    <dgm:pt modelId="{AA0BCA67-86B9-6743-ACF5-90839480B8E0}" type="sibTrans" cxnId="{CD30D5CE-86DC-9B40-BC92-2D3AB101B005}">
      <dgm:prSet/>
      <dgm:spPr/>
      <dgm:t>
        <a:bodyPr/>
        <a:lstStyle/>
        <a:p>
          <a:endParaRPr lang="en-US"/>
        </a:p>
      </dgm:t>
    </dgm:pt>
    <dgm:pt modelId="{765EE3DC-082F-6240-BB8C-AE53D80BEAAE}" type="parTrans" cxnId="{CD30D5CE-86DC-9B40-BC92-2D3AB101B005}">
      <dgm:prSet/>
      <dgm:spPr>
        <a:ln>
          <a:solidFill>
            <a:schemeClr val="tx2">
              <a:lumMod val="50000"/>
            </a:schemeClr>
          </a:solidFill>
          <a:headEnd type="none"/>
        </a:ln>
      </dgm:spPr>
      <dgm:t>
        <a:bodyPr/>
        <a:lstStyle/>
        <a:p>
          <a:endParaRPr lang="en-US"/>
        </a:p>
      </dgm:t>
    </dgm:pt>
    <dgm:pt modelId="{923DC6F3-9D47-EB4C-AD17-F290C4848C1F}" type="pres">
      <dgm:prSet presAssocID="{E8E5D46B-C714-D34E-90AA-30BC06745C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FA1167-7A79-9047-82C3-AEE1E30FAFC6}" type="pres">
      <dgm:prSet presAssocID="{E307E491-1327-F641-9A10-29E79661EADE}" presName="root1" presStyleCnt="0"/>
      <dgm:spPr/>
    </dgm:pt>
    <dgm:pt modelId="{3AD9513A-EDE8-3F4E-B876-1E0866081943}" type="pres">
      <dgm:prSet presAssocID="{E307E491-1327-F641-9A10-29E79661EADE}" presName="LevelOneTextNode" presStyleLbl="node0" presStyleIdx="0" presStyleCnt="1" custScaleX="191747">
        <dgm:presLayoutVars>
          <dgm:chPref val="3"/>
        </dgm:presLayoutVars>
      </dgm:prSet>
      <dgm:spPr/>
    </dgm:pt>
    <dgm:pt modelId="{5EF0F183-F684-9B41-B886-C49F70185784}" type="pres">
      <dgm:prSet presAssocID="{E307E491-1327-F641-9A10-29E79661EADE}" presName="level2hierChild" presStyleCnt="0"/>
      <dgm:spPr/>
    </dgm:pt>
    <dgm:pt modelId="{DC1A0CE8-CD6B-7F44-B447-5D73D3B8849B}" type="pres">
      <dgm:prSet presAssocID="{D04DB0C0-8F88-DC4E-A068-5FB6DA07D804}" presName="conn2-1" presStyleLbl="parChTrans1D2" presStyleIdx="0" presStyleCnt="2"/>
      <dgm:spPr/>
    </dgm:pt>
    <dgm:pt modelId="{CD0C67F7-ABF8-0343-B719-FF29A3679AFD}" type="pres">
      <dgm:prSet presAssocID="{D04DB0C0-8F88-DC4E-A068-5FB6DA07D804}" presName="connTx" presStyleLbl="parChTrans1D2" presStyleIdx="0" presStyleCnt="2"/>
      <dgm:spPr/>
    </dgm:pt>
    <dgm:pt modelId="{FE0110CE-EA4B-3549-B0ED-CD1CA0414E8A}" type="pres">
      <dgm:prSet presAssocID="{453F79B6-B9A5-6A4A-82E9-F83FA2C86378}" presName="root2" presStyleCnt="0"/>
      <dgm:spPr/>
    </dgm:pt>
    <dgm:pt modelId="{3AD68BD1-CDD8-2E4B-9AEA-6391AFF86268}" type="pres">
      <dgm:prSet presAssocID="{453F79B6-B9A5-6A4A-82E9-F83FA2C86378}" presName="LevelTwoTextNode" presStyleLbl="node2" presStyleIdx="0" presStyleCnt="2" custScaleX="273135">
        <dgm:presLayoutVars>
          <dgm:chPref val="3"/>
        </dgm:presLayoutVars>
      </dgm:prSet>
      <dgm:spPr/>
    </dgm:pt>
    <dgm:pt modelId="{1AC97FE0-1B01-C64A-99DB-B23085E3891F}" type="pres">
      <dgm:prSet presAssocID="{453F79B6-B9A5-6A4A-82E9-F83FA2C86378}" presName="level3hierChild" presStyleCnt="0"/>
      <dgm:spPr/>
    </dgm:pt>
    <dgm:pt modelId="{7818D858-46D5-754E-9BD7-DF611D27EEEC}" type="pres">
      <dgm:prSet presAssocID="{765EE3DC-082F-6240-BB8C-AE53D80BEAAE}" presName="conn2-1" presStyleLbl="parChTrans1D3" presStyleIdx="0" presStyleCnt="1"/>
      <dgm:spPr/>
    </dgm:pt>
    <dgm:pt modelId="{9B2F85FE-BD25-8F47-B764-79979CABF6F7}" type="pres">
      <dgm:prSet presAssocID="{765EE3DC-082F-6240-BB8C-AE53D80BEAAE}" presName="connTx" presStyleLbl="parChTrans1D3" presStyleIdx="0" presStyleCnt="1"/>
      <dgm:spPr/>
    </dgm:pt>
    <dgm:pt modelId="{45BC411F-455C-9E4B-8F08-5992B9B5B5EA}" type="pres">
      <dgm:prSet presAssocID="{A3634760-54F0-3847-8810-C2246E8A1D18}" presName="root2" presStyleCnt="0"/>
      <dgm:spPr/>
    </dgm:pt>
    <dgm:pt modelId="{80BB6892-37E9-F745-AF5E-E3207F5FBAF1}" type="pres">
      <dgm:prSet presAssocID="{A3634760-54F0-3847-8810-C2246E8A1D18}" presName="LevelTwoTextNode" presStyleLbl="node3" presStyleIdx="0" presStyleCnt="1" custScaleX="132397" custLinFactNeighborX="-2727" custLinFactNeighborY="59311">
        <dgm:presLayoutVars>
          <dgm:chPref val="3"/>
        </dgm:presLayoutVars>
      </dgm:prSet>
      <dgm:spPr/>
    </dgm:pt>
    <dgm:pt modelId="{4FAD3C93-81BE-B544-A88E-CBEBDD7F0B79}" type="pres">
      <dgm:prSet presAssocID="{A3634760-54F0-3847-8810-C2246E8A1D18}" presName="level3hierChild" presStyleCnt="0"/>
      <dgm:spPr/>
    </dgm:pt>
    <dgm:pt modelId="{FF54349F-EACA-8741-BFFB-AADA3813C7B2}" type="pres">
      <dgm:prSet presAssocID="{62ED5D4D-12A8-A24F-A3D8-CD3C1DA837B9}" presName="conn2-1" presStyleLbl="parChTrans1D2" presStyleIdx="1" presStyleCnt="2"/>
      <dgm:spPr/>
    </dgm:pt>
    <dgm:pt modelId="{7AD71B2D-DF51-854C-BB98-F1ECA127E5E3}" type="pres">
      <dgm:prSet presAssocID="{62ED5D4D-12A8-A24F-A3D8-CD3C1DA837B9}" presName="connTx" presStyleLbl="parChTrans1D2" presStyleIdx="1" presStyleCnt="2"/>
      <dgm:spPr/>
    </dgm:pt>
    <dgm:pt modelId="{D98FED41-9DC8-294A-9B66-26EBCE9500FC}" type="pres">
      <dgm:prSet presAssocID="{AE5F267A-9B41-954B-87F6-3392E96D3861}" presName="root2" presStyleCnt="0"/>
      <dgm:spPr/>
    </dgm:pt>
    <dgm:pt modelId="{B440AFE7-46A0-2F45-BE55-DD14636DBC5F}" type="pres">
      <dgm:prSet presAssocID="{AE5F267A-9B41-954B-87F6-3392E96D3861}" presName="LevelTwoTextNode" presStyleLbl="node2" presStyleIdx="1" presStyleCnt="2" custScaleX="273135">
        <dgm:presLayoutVars>
          <dgm:chPref val="3"/>
        </dgm:presLayoutVars>
      </dgm:prSet>
      <dgm:spPr/>
    </dgm:pt>
    <dgm:pt modelId="{021D31F1-AA07-EF4D-8F04-9999AE491EDE}" type="pres">
      <dgm:prSet presAssocID="{AE5F267A-9B41-954B-87F6-3392E96D3861}" presName="level3hierChild" presStyleCnt="0"/>
      <dgm:spPr/>
    </dgm:pt>
  </dgm:ptLst>
  <dgm:cxnLst>
    <dgm:cxn modelId="{60D58B10-53E6-7640-8071-297ABABF2FDF}" srcId="{E307E491-1327-F641-9A10-29E79661EADE}" destId="{AE5F267A-9B41-954B-87F6-3392E96D3861}" srcOrd="1" destOrd="0" parTransId="{62ED5D4D-12A8-A24F-A3D8-CD3C1DA837B9}" sibTransId="{50B2F4FB-800A-2D46-A9F7-BB7D2ACA20C7}"/>
    <dgm:cxn modelId="{BCE52520-6D2A-FC47-9542-E04ADE5BCB8D}" srcId="{E8E5D46B-C714-D34E-90AA-30BC06745C7B}" destId="{E307E491-1327-F641-9A10-29E79661EADE}" srcOrd="0" destOrd="0" parTransId="{F0AC7EBF-DE25-6642-8908-E3DA4D461A0E}" sibTransId="{FC9BC3F7-1FA9-5948-96B5-0285536F50D0}"/>
    <dgm:cxn modelId="{F6EF6328-5909-4C48-8CB3-9A8962EABFCC}" type="presOf" srcId="{D04DB0C0-8F88-DC4E-A068-5FB6DA07D804}" destId="{CD0C67F7-ABF8-0343-B719-FF29A3679AFD}" srcOrd="1" destOrd="0" presId="urn:microsoft.com/office/officeart/2005/8/layout/hierarchy2"/>
    <dgm:cxn modelId="{30BC1C5C-C80A-564C-B7A8-39B30F8DB2E2}" type="presOf" srcId="{E8E5D46B-C714-D34E-90AA-30BC06745C7B}" destId="{923DC6F3-9D47-EB4C-AD17-F290C4848C1F}" srcOrd="0" destOrd="0" presId="urn:microsoft.com/office/officeart/2005/8/layout/hierarchy2"/>
    <dgm:cxn modelId="{0B41FA79-2E5E-8D4F-8AA2-BD30C6A0186F}" type="presOf" srcId="{AE5F267A-9B41-954B-87F6-3392E96D3861}" destId="{B440AFE7-46A0-2F45-BE55-DD14636DBC5F}" srcOrd="0" destOrd="0" presId="urn:microsoft.com/office/officeart/2005/8/layout/hierarchy2"/>
    <dgm:cxn modelId="{E4B49E7F-55D9-B747-ABA3-4C8BDC04CFF1}" type="presOf" srcId="{62ED5D4D-12A8-A24F-A3D8-CD3C1DA837B9}" destId="{7AD71B2D-DF51-854C-BB98-F1ECA127E5E3}" srcOrd="1" destOrd="0" presId="urn:microsoft.com/office/officeart/2005/8/layout/hierarchy2"/>
    <dgm:cxn modelId="{78387EA1-6ACE-9F4C-9A40-BC31AA7C2ED2}" type="presOf" srcId="{765EE3DC-082F-6240-BB8C-AE53D80BEAAE}" destId="{9B2F85FE-BD25-8F47-B764-79979CABF6F7}" srcOrd="1" destOrd="0" presId="urn:microsoft.com/office/officeart/2005/8/layout/hierarchy2"/>
    <dgm:cxn modelId="{4028FDAB-7C33-5340-83C4-9C49E0D755A4}" type="presOf" srcId="{D04DB0C0-8F88-DC4E-A068-5FB6DA07D804}" destId="{DC1A0CE8-CD6B-7F44-B447-5D73D3B8849B}" srcOrd="0" destOrd="0" presId="urn:microsoft.com/office/officeart/2005/8/layout/hierarchy2"/>
    <dgm:cxn modelId="{44EC39CA-5EFE-174E-8E3C-AA892D431093}" type="presOf" srcId="{E307E491-1327-F641-9A10-29E79661EADE}" destId="{3AD9513A-EDE8-3F4E-B876-1E0866081943}" srcOrd="0" destOrd="0" presId="urn:microsoft.com/office/officeart/2005/8/layout/hierarchy2"/>
    <dgm:cxn modelId="{CD30D5CE-86DC-9B40-BC92-2D3AB101B005}" srcId="{453F79B6-B9A5-6A4A-82E9-F83FA2C86378}" destId="{A3634760-54F0-3847-8810-C2246E8A1D18}" srcOrd="0" destOrd="0" parTransId="{765EE3DC-082F-6240-BB8C-AE53D80BEAAE}" sibTransId="{AA0BCA67-86B9-6743-ACF5-90839480B8E0}"/>
    <dgm:cxn modelId="{6C22E1D3-634E-6842-80DA-5074A26D1164}" type="presOf" srcId="{453F79B6-B9A5-6A4A-82E9-F83FA2C86378}" destId="{3AD68BD1-CDD8-2E4B-9AEA-6391AFF86268}" srcOrd="0" destOrd="0" presId="urn:microsoft.com/office/officeart/2005/8/layout/hierarchy2"/>
    <dgm:cxn modelId="{AA0A25D8-36CD-5944-A265-95B698387FD0}" type="presOf" srcId="{765EE3DC-082F-6240-BB8C-AE53D80BEAAE}" destId="{7818D858-46D5-754E-9BD7-DF611D27EEEC}" srcOrd="0" destOrd="0" presId="urn:microsoft.com/office/officeart/2005/8/layout/hierarchy2"/>
    <dgm:cxn modelId="{23984ED8-7B8B-3A4E-984F-B5419E88AB8A}" srcId="{E307E491-1327-F641-9A10-29E79661EADE}" destId="{453F79B6-B9A5-6A4A-82E9-F83FA2C86378}" srcOrd="0" destOrd="0" parTransId="{D04DB0C0-8F88-DC4E-A068-5FB6DA07D804}" sibTransId="{02FBEDA2-E019-E145-85BA-CADC6194D4DC}"/>
    <dgm:cxn modelId="{7F0B28DE-0F3F-B64D-B2ED-CA74A6CA6F65}" type="presOf" srcId="{A3634760-54F0-3847-8810-C2246E8A1D18}" destId="{80BB6892-37E9-F745-AF5E-E3207F5FBAF1}" srcOrd="0" destOrd="0" presId="urn:microsoft.com/office/officeart/2005/8/layout/hierarchy2"/>
    <dgm:cxn modelId="{45EDFBF0-4EB8-3446-BA1B-C32FABE273C1}" type="presOf" srcId="{62ED5D4D-12A8-A24F-A3D8-CD3C1DA837B9}" destId="{FF54349F-EACA-8741-BFFB-AADA3813C7B2}" srcOrd="0" destOrd="0" presId="urn:microsoft.com/office/officeart/2005/8/layout/hierarchy2"/>
    <dgm:cxn modelId="{051F4563-620A-1F41-AD88-594F86C44905}" type="presParOf" srcId="{923DC6F3-9D47-EB4C-AD17-F290C4848C1F}" destId="{89FA1167-7A79-9047-82C3-AEE1E30FAFC6}" srcOrd="0" destOrd="0" presId="urn:microsoft.com/office/officeart/2005/8/layout/hierarchy2"/>
    <dgm:cxn modelId="{711FE24D-8F0B-8F43-9206-1600E7E348D6}" type="presParOf" srcId="{89FA1167-7A79-9047-82C3-AEE1E30FAFC6}" destId="{3AD9513A-EDE8-3F4E-B876-1E0866081943}" srcOrd="0" destOrd="0" presId="urn:microsoft.com/office/officeart/2005/8/layout/hierarchy2"/>
    <dgm:cxn modelId="{7734E5BE-8019-9543-9ABB-D7CC2C2519FF}" type="presParOf" srcId="{89FA1167-7A79-9047-82C3-AEE1E30FAFC6}" destId="{5EF0F183-F684-9B41-B886-C49F70185784}" srcOrd="1" destOrd="0" presId="urn:microsoft.com/office/officeart/2005/8/layout/hierarchy2"/>
    <dgm:cxn modelId="{2A88B43E-C87E-2F4A-8611-3BA0301B9C09}" type="presParOf" srcId="{5EF0F183-F684-9B41-B886-C49F70185784}" destId="{DC1A0CE8-CD6B-7F44-B447-5D73D3B8849B}" srcOrd="0" destOrd="0" presId="urn:microsoft.com/office/officeart/2005/8/layout/hierarchy2"/>
    <dgm:cxn modelId="{3431178D-9A55-104F-A5BB-45268248DDBD}" type="presParOf" srcId="{DC1A0CE8-CD6B-7F44-B447-5D73D3B8849B}" destId="{CD0C67F7-ABF8-0343-B719-FF29A3679AFD}" srcOrd="0" destOrd="0" presId="urn:microsoft.com/office/officeart/2005/8/layout/hierarchy2"/>
    <dgm:cxn modelId="{B96F7F83-6810-AD4A-AC7F-3CB942E32665}" type="presParOf" srcId="{5EF0F183-F684-9B41-B886-C49F70185784}" destId="{FE0110CE-EA4B-3549-B0ED-CD1CA0414E8A}" srcOrd="1" destOrd="0" presId="urn:microsoft.com/office/officeart/2005/8/layout/hierarchy2"/>
    <dgm:cxn modelId="{6F236C01-6FE0-CD42-884E-43E5AF020533}" type="presParOf" srcId="{FE0110CE-EA4B-3549-B0ED-CD1CA0414E8A}" destId="{3AD68BD1-CDD8-2E4B-9AEA-6391AFF86268}" srcOrd="0" destOrd="0" presId="urn:microsoft.com/office/officeart/2005/8/layout/hierarchy2"/>
    <dgm:cxn modelId="{977444BB-71B4-274F-B941-E3AE4ED6878B}" type="presParOf" srcId="{FE0110CE-EA4B-3549-B0ED-CD1CA0414E8A}" destId="{1AC97FE0-1B01-C64A-99DB-B23085E3891F}" srcOrd="1" destOrd="0" presId="urn:microsoft.com/office/officeart/2005/8/layout/hierarchy2"/>
    <dgm:cxn modelId="{7A4E0383-6B48-DA44-B0DE-ACF145047016}" type="presParOf" srcId="{1AC97FE0-1B01-C64A-99DB-B23085E3891F}" destId="{7818D858-46D5-754E-9BD7-DF611D27EEEC}" srcOrd="0" destOrd="0" presId="urn:microsoft.com/office/officeart/2005/8/layout/hierarchy2"/>
    <dgm:cxn modelId="{4F85DEC4-FA67-0649-AB57-EB161FE7A3C3}" type="presParOf" srcId="{7818D858-46D5-754E-9BD7-DF611D27EEEC}" destId="{9B2F85FE-BD25-8F47-B764-79979CABF6F7}" srcOrd="0" destOrd="0" presId="urn:microsoft.com/office/officeart/2005/8/layout/hierarchy2"/>
    <dgm:cxn modelId="{C41C9816-BAF0-2742-A4C2-D46A0EEF0687}" type="presParOf" srcId="{1AC97FE0-1B01-C64A-99DB-B23085E3891F}" destId="{45BC411F-455C-9E4B-8F08-5992B9B5B5EA}" srcOrd="1" destOrd="0" presId="urn:microsoft.com/office/officeart/2005/8/layout/hierarchy2"/>
    <dgm:cxn modelId="{DF4E370B-C860-D343-ADD3-EB7261303AF2}" type="presParOf" srcId="{45BC411F-455C-9E4B-8F08-5992B9B5B5EA}" destId="{80BB6892-37E9-F745-AF5E-E3207F5FBAF1}" srcOrd="0" destOrd="0" presId="urn:microsoft.com/office/officeart/2005/8/layout/hierarchy2"/>
    <dgm:cxn modelId="{E7C9AD58-FA14-9D41-B276-8BAC2D8D64BD}" type="presParOf" srcId="{45BC411F-455C-9E4B-8F08-5992B9B5B5EA}" destId="{4FAD3C93-81BE-B544-A88E-CBEBDD7F0B79}" srcOrd="1" destOrd="0" presId="urn:microsoft.com/office/officeart/2005/8/layout/hierarchy2"/>
    <dgm:cxn modelId="{7E427869-420D-D640-A65F-E722D346C738}" type="presParOf" srcId="{5EF0F183-F684-9B41-B886-C49F70185784}" destId="{FF54349F-EACA-8741-BFFB-AADA3813C7B2}" srcOrd="2" destOrd="0" presId="urn:microsoft.com/office/officeart/2005/8/layout/hierarchy2"/>
    <dgm:cxn modelId="{8D5F9ABD-21DD-5F43-A9A0-46844B9DC5F5}" type="presParOf" srcId="{FF54349F-EACA-8741-BFFB-AADA3813C7B2}" destId="{7AD71B2D-DF51-854C-BB98-F1ECA127E5E3}" srcOrd="0" destOrd="0" presId="urn:microsoft.com/office/officeart/2005/8/layout/hierarchy2"/>
    <dgm:cxn modelId="{1913EE42-8D3F-7548-9C07-EDBB7B25C5A1}" type="presParOf" srcId="{5EF0F183-F684-9B41-B886-C49F70185784}" destId="{D98FED41-9DC8-294A-9B66-26EBCE9500FC}" srcOrd="3" destOrd="0" presId="urn:microsoft.com/office/officeart/2005/8/layout/hierarchy2"/>
    <dgm:cxn modelId="{63247EBA-2789-0A4E-98C5-5D37F3608CC6}" type="presParOf" srcId="{D98FED41-9DC8-294A-9B66-26EBCE9500FC}" destId="{B440AFE7-46A0-2F45-BE55-DD14636DBC5F}" srcOrd="0" destOrd="0" presId="urn:microsoft.com/office/officeart/2005/8/layout/hierarchy2"/>
    <dgm:cxn modelId="{55C5327B-C069-6747-99FB-5A273428E51C}" type="presParOf" srcId="{D98FED41-9DC8-294A-9B66-26EBCE9500FC}" destId="{021D31F1-AA07-EF4D-8F04-9999AE491ED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432513-0AE8-E841-AF67-1DAF7C3B5225}" type="doc">
      <dgm:prSet loTypeId="urn:microsoft.com/office/officeart/2009/3/layout/StepUpProcess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3987A8-7480-074C-A40C-0F454F530677}">
      <dgm:prSet phldrT="[Text]" custT="1"/>
      <dgm:spPr/>
      <dgm:t>
        <a:bodyPr/>
        <a:lstStyle/>
        <a:p>
          <a:r>
            <a:rPr lang="es-ES" sz="1300" dirty="0"/>
            <a:t>Inversión: 228.520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54.625.420 €</a:t>
          </a:r>
        </a:p>
        <a:p>
          <a:r>
            <a:rPr lang="en-US" sz="1300" b="1" u="none" dirty="0"/>
            <a:t>ROI: 54.396.900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F7789183-F92A-9F4C-B547-CA02AE529B0F}" type="parTrans" cxnId="{B8C2B7FD-344A-7C48-AA4A-AA3334C4E59E}">
      <dgm:prSet/>
      <dgm:spPr/>
      <dgm:t>
        <a:bodyPr/>
        <a:lstStyle/>
        <a:p>
          <a:endParaRPr lang="en-US"/>
        </a:p>
      </dgm:t>
    </dgm:pt>
    <dgm:pt modelId="{BE50FA5E-A633-F04E-9EE8-3C03D36ECA30}" type="sibTrans" cxnId="{B8C2B7FD-344A-7C48-AA4A-AA3334C4E59E}">
      <dgm:prSet/>
      <dgm:spPr/>
      <dgm:t>
        <a:bodyPr/>
        <a:lstStyle/>
        <a:p>
          <a:endParaRPr lang="en-US"/>
        </a:p>
      </dgm:t>
    </dgm:pt>
    <dgm:pt modelId="{41D03BE6-A336-884C-B775-B2D31FC50B5C}">
      <dgm:prSet phldrT="[Text]" custT="1"/>
      <dgm:spPr/>
      <dgm:t>
        <a:bodyPr/>
        <a:lstStyle/>
        <a:p>
          <a:r>
            <a:rPr lang="es-ES" sz="1300" dirty="0"/>
            <a:t>Inversión: 476.960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99.760.953 €</a:t>
          </a:r>
        </a:p>
        <a:p>
          <a:r>
            <a:rPr lang="en-US" sz="1300" b="1" u="none" dirty="0"/>
            <a:t>ROI: 99.283.993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BBB43A7B-109C-6345-956F-B50B8A2258A5}" type="parTrans" cxnId="{45FED31D-7C6F-5740-BE51-AD11C351DC1B}">
      <dgm:prSet/>
      <dgm:spPr/>
      <dgm:t>
        <a:bodyPr/>
        <a:lstStyle/>
        <a:p>
          <a:endParaRPr lang="en-US"/>
        </a:p>
      </dgm:t>
    </dgm:pt>
    <dgm:pt modelId="{DB0E0236-54CF-D94F-8D99-7C0DAE917326}" type="sibTrans" cxnId="{45FED31D-7C6F-5740-BE51-AD11C351DC1B}">
      <dgm:prSet/>
      <dgm:spPr/>
      <dgm:t>
        <a:bodyPr/>
        <a:lstStyle/>
        <a:p>
          <a:endParaRPr lang="en-US"/>
        </a:p>
      </dgm:t>
    </dgm:pt>
    <dgm:pt modelId="{76CE6F16-F1EA-4248-8DC3-9A38FF5FA515}">
      <dgm:prSet phldrT="[Text]" custT="1"/>
      <dgm:spPr/>
      <dgm:t>
        <a:bodyPr/>
        <a:lstStyle/>
        <a:p>
          <a:r>
            <a:rPr lang="es-ES" sz="1300" dirty="0"/>
            <a:t>Inversión: 746.620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133.854.034 €</a:t>
          </a:r>
        </a:p>
        <a:p>
          <a:r>
            <a:rPr lang="en-US" sz="1300" b="1" u="none" dirty="0"/>
            <a:t>ROI: 133.107.414 </a:t>
          </a:r>
          <a:r>
            <a:rPr lang="es-ES" sz="1300" b="1" u="none" dirty="0"/>
            <a:t>€</a:t>
          </a:r>
          <a:endParaRPr lang="en-US" sz="1300" b="1" u="none" dirty="0"/>
        </a:p>
      </dgm:t>
    </dgm:pt>
    <dgm:pt modelId="{BA4AFB36-8C79-F342-98B6-9BD4A567FF8D}" type="parTrans" cxnId="{2CC95147-B028-F54A-BD3F-C35C5B56962E}">
      <dgm:prSet/>
      <dgm:spPr/>
      <dgm:t>
        <a:bodyPr/>
        <a:lstStyle/>
        <a:p>
          <a:endParaRPr lang="en-US"/>
        </a:p>
      </dgm:t>
    </dgm:pt>
    <dgm:pt modelId="{1BB8EEFB-C696-F547-828E-C95004700CB3}" type="sibTrans" cxnId="{2CC95147-B028-F54A-BD3F-C35C5B56962E}">
      <dgm:prSet/>
      <dgm:spPr/>
      <dgm:t>
        <a:bodyPr/>
        <a:lstStyle/>
        <a:p>
          <a:endParaRPr lang="en-US"/>
        </a:p>
      </dgm:t>
    </dgm:pt>
    <dgm:pt modelId="{3E276BA9-B6EB-2E42-899E-6599540AB05B}" type="pres">
      <dgm:prSet presAssocID="{9B432513-0AE8-E841-AF67-1DAF7C3B5225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54969AF9-287D-ED47-B336-96834A4AC877}" type="pres">
      <dgm:prSet presAssocID="{DB3987A8-7480-074C-A40C-0F454F530677}" presName="composite" presStyleCnt="0"/>
      <dgm:spPr/>
    </dgm:pt>
    <dgm:pt modelId="{0C4957DA-E28D-EC41-BD01-DEE6CBF41965}" type="pres">
      <dgm:prSet presAssocID="{DB3987A8-7480-074C-A40C-0F454F530677}" presName="LShape" presStyleLbl="alignNode1" presStyleIdx="0" presStyleCnt="5" custScaleX="282436"/>
      <dgm:spPr>
        <a:solidFill>
          <a:schemeClr val="tx2">
            <a:lumMod val="25000"/>
          </a:schemeClr>
        </a:solidFill>
      </dgm:spPr>
    </dgm:pt>
    <dgm:pt modelId="{F7B0A2E6-0CC2-1749-88CC-DD4D1BF2C34D}" type="pres">
      <dgm:prSet presAssocID="{DB3987A8-7480-074C-A40C-0F454F530677}" presName="ParentText" presStyleLbl="revTx" presStyleIdx="0" presStyleCnt="3" custScaleX="289210">
        <dgm:presLayoutVars>
          <dgm:chMax val="0"/>
          <dgm:chPref val="0"/>
          <dgm:bulletEnabled val="1"/>
        </dgm:presLayoutVars>
      </dgm:prSet>
      <dgm:spPr/>
    </dgm:pt>
    <dgm:pt modelId="{A7612682-E13B-6B49-8F4A-BA1E8E069708}" type="pres">
      <dgm:prSet presAssocID="{DB3987A8-7480-074C-A40C-0F454F530677}" presName="Triangle" presStyleLbl="alignNode1" presStyleIdx="1" presStyleCnt="5" custLinFactX="-229987" custLinFactNeighborX="-300000" custLinFactNeighborY="-28329"/>
      <dgm:spPr>
        <a:solidFill>
          <a:schemeClr val="tx2">
            <a:lumMod val="10000"/>
          </a:schemeClr>
        </a:solidFill>
      </dgm:spPr>
    </dgm:pt>
    <dgm:pt modelId="{21C2E171-E388-F745-AB61-36532C2F56B2}" type="pres">
      <dgm:prSet presAssocID="{BE50FA5E-A633-F04E-9EE8-3C03D36ECA30}" presName="sibTrans" presStyleCnt="0"/>
      <dgm:spPr/>
    </dgm:pt>
    <dgm:pt modelId="{EB515C39-F387-3241-9EE2-43199D0FA439}" type="pres">
      <dgm:prSet presAssocID="{BE50FA5E-A633-F04E-9EE8-3C03D36ECA30}" presName="space" presStyleCnt="0"/>
      <dgm:spPr/>
    </dgm:pt>
    <dgm:pt modelId="{E1B32A68-0C13-FB4C-B446-04C77E2265C1}" type="pres">
      <dgm:prSet presAssocID="{41D03BE6-A336-884C-B775-B2D31FC50B5C}" presName="composite" presStyleCnt="0"/>
      <dgm:spPr/>
    </dgm:pt>
    <dgm:pt modelId="{843137D9-8465-C14F-B756-3DCB02F2E505}" type="pres">
      <dgm:prSet presAssocID="{41D03BE6-A336-884C-B775-B2D31FC50B5C}" presName="LShape" presStyleLbl="alignNode1" presStyleIdx="2" presStyleCnt="5" custScaleX="282436" custLinFactNeighborX="-8948" custLinFactNeighborY="6445"/>
      <dgm:spPr>
        <a:solidFill>
          <a:schemeClr val="tx2">
            <a:lumMod val="50000"/>
          </a:schemeClr>
        </a:solidFill>
      </dgm:spPr>
    </dgm:pt>
    <dgm:pt modelId="{69E7B675-00D0-7640-9803-CF2996A2C978}" type="pres">
      <dgm:prSet presAssocID="{41D03BE6-A336-884C-B775-B2D31FC50B5C}" presName="ParentText" presStyleLbl="revTx" presStyleIdx="1" presStyleCnt="3" custScaleX="276492" custLinFactNeighborX="-17679" custLinFactNeighborY="10011">
        <dgm:presLayoutVars>
          <dgm:chMax val="0"/>
          <dgm:chPref val="0"/>
          <dgm:bulletEnabled val="1"/>
        </dgm:presLayoutVars>
      </dgm:prSet>
      <dgm:spPr/>
    </dgm:pt>
    <dgm:pt modelId="{E56DB1D9-C28B-1D4B-97A1-2BCD2022C627}" type="pres">
      <dgm:prSet presAssocID="{41D03BE6-A336-884C-B775-B2D31FC50B5C}" presName="Triangle" presStyleLbl="alignNode1" presStyleIdx="3" presStyleCnt="5" custLinFactX="-280433" custLinFactNeighborX="-300000" custLinFactNeighborY="-19067"/>
      <dgm:spPr>
        <a:solidFill>
          <a:schemeClr val="tx2">
            <a:lumMod val="10000"/>
          </a:schemeClr>
        </a:solidFill>
      </dgm:spPr>
    </dgm:pt>
    <dgm:pt modelId="{EF33A284-251A-7A43-AF31-4D1FB553C323}" type="pres">
      <dgm:prSet presAssocID="{DB0E0236-54CF-D94F-8D99-7C0DAE917326}" presName="sibTrans" presStyleCnt="0"/>
      <dgm:spPr/>
    </dgm:pt>
    <dgm:pt modelId="{41E339FE-494C-AA46-B546-9B671413CC15}" type="pres">
      <dgm:prSet presAssocID="{DB0E0236-54CF-D94F-8D99-7C0DAE917326}" presName="space" presStyleCnt="0"/>
      <dgm:spPr/>
    </dgm:pt>
    <dgm:pt modelId="{45466C96-63D1-2B45-B56E-9855A8ABACAC}" type="pres">
      <dgm:prSet presAssocID="{76CE6F16-F1EA-4248-8DC3-9A38FF5FA515}" presName="composite" presStyleCnt="0"/>
      <dgm:spPr/>
    </dgm:pt>
    <dgm:pt modelId="{C43744A2-04D6-2F4A-8555-9D07A2D92533}" type="pres">
      <dgm:prSet presAssocID="{76CE6F16-F1EA-4248-8DC3-9A38FF5FA515}" presName="LShape" presStyleLbl="alignNode1" presStyleIdx="4" presStyleCnt="5" custScaleX="282436" custLinFactNeighborX="-12870" custLinFactNeighborY="-137"/>
      <dgm:spPr>
        <a:solidFill>
          <a:schemeClr val="tx2">
            <a:lumMod val="75000"/>
          </a:schemeClr>
        </a:solidFill>
      </dgm:spPr>
    </dgm:pt>
    <dgm:pt modelId="{2E26C36D-59EA-B447-9774-CE4D8C1890CF}" type="pres">
      <dgm:prSet presAssocID="{76CE6F16-F1EA-4248-8DC3-9A38FF5FA515}" presName="ParentText" presStyleLbl="revTx" presStyleIdx="2" presStyleCnt="3" custScaleX="275117" custLinFactNeighborX="-26875" custLinFactNeighborY="1656">
        <dgm:presLayoutVars>
          <dgm:chMax val="0"/>
          <dgm:chPref val="0"/>
          <dgm:bulletEnabled val="1"/>
        </dgm:presLayoutVars>
      </dgm:prSet>
      <dgm:spPr/>
    </dgm:pt>
  </dgm:ptLst>
  <dgm:cxnLst>
    <dgm:cxn modelId="{C230D812-56BD-A041-AFE2-7793C269FBAF}" type="presOf" srcId="{DB3987A8-7480-074C-A40C-0F454F530677}" destId="{F7B0A2E6-0CC2-1749-88CC-DD4D1BF2C34D}" srcOrd="0" destOrd="0" presId="urn:microsoft.com/office/officeart/2009/3/layout/StepUpProcess"/>
    <dgm:cxn modelId="{45FED31D-7C6F-5740-BE51-AD11C351DC1B}" srcId="{9B432513-0AE8-E841-AF67-1DAF7C3B5225}" destId="{41D03BE6-A336-884C-B775-B2D31FC50B5C}" srcOrd="1" destOrd="0" parTransId="{BBB43A7B-109C-6345-956F-B50B8A2258A5}" sibTransId="{DB0E0236-54CF-D94F-8D99-7C0DAE917326}"/>
    <dgm:cxn modelId="{C896822E-C490-4040-8427-7F035803F2A6}" type="presOf" srcId="{41D03BE6-A336-884C-B775-B2D31FC50B5C}" destId="{69E7B675-00D0-7640-9803-CF2996A2C978}" srcOrd="0" destOrd="0" presId="urn:microsoft.com/office/officeart/2009/3/layout/StepUpProcess"/>
    <dgm:cxn modelId="{2CC95147-B028-F54A-BD3F-C35C5B56962E}" srcId="{9B432513-0AE8-E841-AF67-1DAF7C3B5225}" destId="{76CE6F16-F1EA-4248-8DC3-9A38FF5FA515}" srcOrd="2" destOrd="0" parTransId="{BA4AFB36-8C79-F342-98B6-9BD4A567FF8D}" sibTransId="{1BB8EEFB-C696-F547-828E-C95004700CB3}"/>
    <dgm:cxn modelId="{D90D229F-BE32-294F-8B51-39114263753B}" type="presOf" srcId="{9B432513-0AE8-E841-AF67-1DAF7C3B5225}" destId="{3E276BA9-B6EB-2E42-899E-6599540AB05B}" srcOrd="0" destOrd="0" presId="urn:microsoft.com/office/officeart/2009/3/layout/StepUpProcess"/>
    <dgm:cxn modelId="{EFD826D7-E1B0-D24D-B27F-2162A017BE77}" type="presOf" srcId="{76CE6F16-F1EA-4248-8DC3-9A38FF5FA515}" destId="{2E26C36D-59EA-B447-9774-CE4D8C1890CF}" srcOrd="0" destOrd="0" presId="urn:microsoft.com/office/officeart/2009/3/layout/StepUpProcess"/>
    <dgm:cxn modelId="{B8C2B7FD-344A-7C48-AA4A-AA3334C4E59E}" srcId="{9B432513-0AE8-E841-AF67-1DAF7C3B5225}" destId="{DB3987A8-7480-074C-A40C-0F454F530677}" srcOrd="0" destOrd="0" parTransId="{F7789183-F92A-9F4C-B547-CA02AE529B0F}" sibTransId="{BE50FA5E-A633-F04E-9EE8-3C03D36ECA30}"/>
    <dgm:cxn modelId="{599F1278-AD3F-054C-9B67-5303E3E3D7D5}" type="presParOf" srcId="{3E276BA9-B6EB-2E42-899E-6599540AB05B}" destId="{54969AF9-287D-ED47-B336-96834A4AC877}" srcOrd="0" destOrd="0" presId="urn:microsoft.com/office/officeart/2009/3/layout/StepUpProcess"/>
    <dgm:cxn modelId="{5E44F91A-508E-1147-9720-324FAA06FE55}" type="presParOf" srcId="{54969AF9-287D-ED47-B336-96834A4AC877}" destId="{0C4957DA-E28D-EC41-BD01-DEE6CBF41965}" srcOrd="0" destOrd="0" presId="urn:microsoft.com/office/officeart/2009/3/layout/StepUpProcess"/>
    <dgm:cxn modelId="{4273BB08-22F7-B640-9047-110AC74C99FA}" type="presParOf" srcId="{54969AF9-287D-ED47-B336-96834A4AC877}" destId="{F7B0A2E6-0CC2-1749-88CC-DD4D1BF2C34D}" srcOrd="1" destOrd="0" presId="urn:microsoft.com/office/officeart/2009/3/layout/StepUpProcess"/>
    <dgm:cxn modelId="{A146E300-799F-BC40-AA8F-B66AA1F66E45}" type="presParOf" srcId="{54969AF9-287D-ED47-B336-96834A4AC877}" destId="{A7612682-E13B-6B49-8F4A-BA1E8E069708}" srcOrd="2" destOrd="0" presId="urn:microsoft.com/office/officeart/2009/3/layout/StepUpProcess"/>
    <dgm:cxn modelId="{AC716556-8FBA-B643-999D-217247A596FC}" type="presParOf" srcId="{3E276BA9-B6EB-2E42-899E-6599540AB05B}" destId="{21C2E171-E388-F745-AB61-36532C2F56B2}" srcOrd="1" destOrd="0" presId="urn:microsoft.com/office/officeart/2009/3/layout/StepUpProcess"/>
    <dgm:cxn modelId="{CAC272E7-E438-564D-9248-50DF365B0CA9}" type="presParOf" srcId="{21C2E171-E388-F745-AB61-36532C2F56B2}" destId="{EB515C39-F387-3241-9EE2-43199D0FA439}" srcOrd="0" destOrd="0" presId="urn:microsoft.com/office/officeart/2009/3/layout/StepUpProcess"/>
    <dgm:cxn modelId="{0FA0FEA3-1CA8-CC43-8502-05FFEBB25D12}" type="presParOf" srcId="{3E276BA9-B6EB-2E42-899E-6599540AB05B}" destId="{E1B32A68-0C13-FB4C-B446-04C77E2265C1}" srcOrd="2" destOrd="0" presId="urn:microsoft.com/office/officeart/2009/3/layout/StepUpProcess"/>
    <dgm:cxn modelId="{D358BD12-B601-5048-ACD0-4106C30E8D06}" type="presParOf" srcId="{E1B32A68-0C13-FB4C-B446-04C77E2265C1}" destId="{843137D9-8465-C14F-B756-3DCB02F2E505}" srcOrd="0" destOrd="0" presId="urn:microsoft.com/office/officeart/2009/3/layout/StepUpProcess"/>
    <dgm:cxn modelId="{3F706726-DE01-2142-9384-92D0204DA66E}" type="presParOf" srcId="{E1B32A68-0C13-FB4C-B446-04C77E2265C1}" destId="{69E7B675-00D0-7640-9803-CF2996A2C978}" srcOrd="1" destOrd="0" presId="urn:microsoft.com/office/officeart/2009/3/layout/StepUpProcess"/>
    <dgm:cxn modelId="{904D5F77-8428-4047-8F75-8647FC8B6D39}" type="presParOf" srcId="{E1B32A68-0C13-FB4C-B446-04C77E2265C1}" destId="{E56DB1D9-C28B-1D4B-97A1-2BCD2022C627}" srcOrd="2" destOrd="0" presId="urn:microsoft.com/office/officeart/2009/3/layout/StepUpProcess"/>
    <dgm:cxn modelId="{FC953A56-2A97-DC4B-91D1-16100C197832}" type="presParOf" srcId="{3E276BA9-B6EB-2E42-899E-6599540AB05B}" destId="{EF33A284-251A-7A43-AF31-4D1FB553C323}" srcOrd="3" destOrd="0" presId="urn:microsoft.com/office/officeart/2009/3/layout/StepUpProcess"/>
    <dgm:cxn modelId="{F40479E4-DE3C-FD47-9010-B86F08E158AE}" type="presParOf" srcId="{EF33A284-251A-7A43-AF31-4D1FB553C323}" destId="{41E339FE-494C-AA46-B546-9B671413CC15}" srcOrd="0" destOrd="0" presId="urn:microsoft.com/office/officeart/2009/3/layout/StepUpProcess"/>
    <dgm:cxn modelId="{1B6831D3-6F4C-C042-832B-E4D6F29839A8}" type="presParOf" srcId="{3E276BA9-B6EB-2E42-899E-6599540AB05B}" destId="{45466C96-63D1-2B45-B56E-9855A8ABACAC}" srcOrd="4" destOrd="0" presId="urn:microsoft.com/office/officeart/2009/3/layout/StepUpProcess"/>
    <dgm:cxn modelId="{4BDD2CD5-4ECD-6B41-8B85-8599E71FC464}" type="presParOf" srcId="{45466C96-63D1-2B45-B56E-9855A8ABACAC}" destId="{C43744A2-04D6-2F4A-8555-9D07A2D92533}" srcOrd="0" destOrd="0" presId="urn:microsoft.com/office/officeart/2009/3/layout/StepUpProcess"/>
    <dgm:cxn modelId="{5E27541A-6C8B-1C46-8EB1-477BC187018E}" type="presParOf" srcId="{45466C96-63D1-2B45-B56E-9855A8ABACAC}" destId="{2E26C36D-59EA-B447-9774-CE4D8C1890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AB1FF0-9D3A-FD41-99B0-BDECA1337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02060-A04A-FF43-9FC3-FB7684CCD11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</a:rPr>
            <a:t>Ganancia con campaña tradicional: </a:t>
          </a:r>
          <a:r>
            <a:rPr lang="es-ES" b="1" dirty="0">
              <a:solidFill>
                <a:schemeClr val="bg1"/>
              </a:solidFill>
            </a:rPr>
            <a:t>801.757 €</a:t>
          </a:r>
          <a:endParaRPr lang="en-US" dirty="0">
            <a:solidFill>
              <a:schemeClr val="bg1"/>
            </a:solidFill>
          </a:endParaRPr>
        </a:p>
      </dgm:t>
    </dgm:pt>
    <dgm:pt modelId="{D2731D40-E47F-6C46-8F84-B6E56DE80B16}" type="parTrans" cxnId="{16417BA0-1610-CD46-AD78-70DF68A83BEB}">
      <dgm:prSet/>
      <dgm:spPr/>
      <dgm:t>
        <a:bodyPr/>
        <a:lstStyle/>
        <a:p>
          <a:endParaRPr lang="en-US"/>
        </a:p>
      </dgm:t>
    </dgm:pt>
    <dgm:pt modelId="{267B6728-F4A4-DD45-96F1-7D0F4094C367}" type="sibTrans" cxnId="{16417BA0-1610-CD46-AD78-70DF68A83BEB}">
      <dgm:prSet/>
      <dgm:spPr/>
      <dgm:t>
        <a:bodyPr/>
        <a:lstStyle/>
        <a:p>
          <a:endParaRPr lang="en-US"/>
        </a:p>
      </dgm:t>
    </dgm:pt>
    <dgm:pt modelId="{2F35406F-2F71-D044-B0E1-82AF79A9C552}" type="pres">
      <dgm:prSet presAssocID="{71AB1FF0-9D3A-FD41-99B0-BDECA1337DFA}" presName="Name0" presStyleCnt="0">
        <dgm:presLayoutVars>
          <dgm:dir/>
          <dgm:resizeHandles val="exact"/>
        </dgm:presLayoutVars>
      </dgm:prSet>
      <dgm:spPr/>
    </dgm:pt>
    <dgm:pt modelId="{B15E64A8-648F-F142-A971-DB35EF0745C0}" type="pres">
      <dgm:prSet presAssocID="{49602060-A04A-FF43-9FC3-FB7684CCD11E}" presName="node" presStyleLbl="node1" presStyleIdx="0" presStyleCnt="1">
        <dgm:presLayoutVars>
          <dgm:bulletEnabled val="1"/>
        </dgm:presLayoutVars>
      </dgm:prSet>
      <dgm:spPr/>
    </dgm:pt>
  </dgm:ptLst>
  <dgm:cxnLst>
    <dgm:cxn modelId="{774B4A1A-30D5-F247-A620-2F2C2A5A9AD6}" type="presOf" srcId="{71AB1FF0-9D3A-FD41-99B0-BDECA1337DFA}" destId="{2F35406F-2F71-D044-B0E1-82AF79A9C552}" srcOrd="0" destOrd="0" presId="urn:microsoft.com/office/officeart/2005/8/layout/process1"/>
    <dgm:cxn modelId="{608FDE7C-255D-CD41-929D-98647B7AE416}" type="presOf" srcId="{49602060-A04A-FF43-9FC3-FB7684CCD11E}" destId="{B15E64A8-648F-F142-A971-DB35EF0745C0}" srcOrd="0" destOrd="0" presId="urn:microsoft.com/office/officeart/2005/8/layout/process1"/>
    <dgm:cxn modelId="{16417BA0-1610-CD46-AD78-70DF68A83BEB}" srcId="{71AB1FF0-9D3A-FD41-99B0-BDECA1337DFA}" destId="{49602060-A04A-FF43-9FC3-FB7684CCD11E}" srcOrd="0" destOrd="0" parTransId="{D2731D40-E47F-6C46-8F84-B6E56DE80B16}" sibTransId="{267B6728-F4A4-DD45-96F1-7D0F4094C367}"/>
    <dgm:cxn modelId="{5A530829-D85F-2B4B-A6E6-3C25EBFE8522}" type="presParOf" srcId="{2F35406F-2F71-D044-B0E1-82AF79A9C552}" destId="{B15E64A8-648F-F142-A971-DB35EF0745C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7DD4D-4484-4511-A73E-4B632812DC5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AC067-1CB4-4E6B-9EDC-82C7602C3EBA}">
      <dgm:prSet/>
      <dgm:spPr/>
      <dgm:t>
        <a:bodyPr/>
        <a:lstStyle/>
        <a:p>
          <a:r>
            <a:rPr lang="en-US"/>
            <a:t>• Dashboard de ventas</a:t>
          </a:r>
        </a:p>
      </dgm:t>
    </dgm:pt>
    <dgm:pt modelId="{47D4602A-B39D-4D01-BC12-6E3E2239842B}" type="parTrans" cxnId="{955A08C1-E988-48FF-A96E-55B5C100763A}">
      <dgm:prSet/>
      <dgm:spPr/>
      <dgm:t>
        <a:bodyPr/>
        <a:lstStyle/>
        <a:p>
          <a:endParaRPr lang="en-US"/>
        </a:p>
      </dgm:t>
    </dgm:pt>
    <dgm:pt modelId="{6E4CB80A-67F9-4124-B1E2-9406041EA9C1}" type="sibTrans" cxnId="{955A08C1-E988-48FF-A96E-55B5C100763A}">
      <dgm:prSet/>
      <dgm:spPr/>
      <dgm:t>
        <a:bodyPr/>
        <a:lstStyle/>
        <a:p>
          <a:endParaRPr lang="en-US"/>
        </a:p>
      </dgm:t>
    </dgm:pt>
    <dgm:pt modelId="{AE1DEBA3-A51F-4CC8-960D-036572AEF17B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Modelo</a:t>
          </a:r>
          <a:r>
            <a:rPr lang="en-US" dirty="0"/>
            <a:t> de </a:t>
          </a:r>
          <a:r>
            <a:rPr lang="en-US" dirty="0" err="1"/>
            <a:t>propensión</a:t>
          </a:r>
          <a:r>
            <a:rPr lang="en-US" dirty="0"/>
            <a:t> a </a:t>
          </a:r>
          <a:r>
            <a:rPr lang="en-US" dirty="0" err="1"/>
            <a:t>compra</a:t>
          </a:r>
          <a:endParaRPr lang="en-US" dirty="0"/>
        </a:p>
      </dgm:t>
    </dgm:pt>
    <dgm:pt modelId="{D8C8F2D2-4BDA-46F5-9961-9E630AF4FD51}" type="parTrans" cxnId="{D259EB62-ECD8-4781-8BEF-F6D82054FC9B}">
      <dgm:prSet/>
      <dgm:spPr/>
      <dgm:t>
        <a:bodyPr/>
        <a:lstStyle/>
        <a:p>
          <a:endParaRPr lang="en-US"/>
        </a:p>
      </dgm:t>
    </dgm:pt>
    <dgm:pt modelId="{CE27F850-14F8-417E-A19A-3192F38090BB}" type="sibTrans" cxnId="{D259EB62-ECD8-4781-8BEF-F6D82054FC9B}">
      <dgm:prSet/>
      <dgm:spPr/>
      <dgm:t>
        <a:bodyPr/>
        <a:lstStyle/>
        <a:p>
          <a:endParaRPr lang="en-US"/>
        </a:p>
      </dgm:t>
    </dgm:pt>
    <dgm:pt modelId="{D5FB6961-8D81-4968-ADE1-D2797545FEE7}">
      <dgm:prSet/>
      <dgm:spPr/>
      <dgm:t>
        <a:bodyPr/>
        <a:lstStyle/>
        <a:p>
          <a:r>
            <a:rPr lang="en-US"/>
            <a:t>• Segmentación de clientes</a:t>
          </a:r>
        </a:p>
      </dgm:t>
    </dgm:pt>
    <dgm:pt modelId="{01E22151-483E-4E42-9A13-0D5F48743A8D}" type="parTrans" cxnId="{A76C83D6-791E-4A28-B64F-2A7EA4CDCB0E}">
      <dgm:prSet/>
      <dgm:spPr/>
      <dgm:t>
        <a:bodyPr/>
        <a:lstStyle/>
        <a:p>
          <a:endParaRPr lang="en-US"/>
        </a:p>
      </dgm:t>
    </dgm:pt>
    <dgm:pt modelId="{CE58BA5F-AD9E-4670-8D20-C31A536523B4}" type="sibTrans" cxnId="{A76C83D6-791E-4A28-B64F-2A7EA4CDCB0E}">
      <dgm:prSet/>
      <dgm:spPr/>
      <dgm:t>
        <a:bodyPr/>
        <a:lstStyle/>
        <a:p>
          <a:endParaRPr lang="en-US"/>
        </a:p>
      </dgm:t>
    </dgm:pt>
    <dgm:pt modelId="{627D83B3-C888-401D-A280-2EA7DC15CE13}">
      <dgm:prSet/>
      <dgm:spPr/>
      <dgm:t>
        <a:bodyPr/>
        <a:lstStyle/>
        <a:p>
          <a:r>
            <a:rPr lang="en-US"/>
            <a:t>• Caso de uso aplicado al negocio</a:t>
          </a:r>
        </a:p>
      </dgm:t>
    </dgm:pt>
    <dgm:pt modelId="{97A8325B-4320-41B8-B5B5-8E82EE3C73B1}" type="parTrans" cxnId="{FF33CB1E-C1F8-4BC3-B76D-05C1761A56B9}">
      <dgm:prSet/>
      <dgm:spPr/>
      <dgm:t>
        <a:bodyPr/>
        <a:lstStyle/>
        <a:p>
          <a:endParaRPr lang="en-US"/>
        </a:p>
      </dgm:t>
    </dgm:pt>
    <dgm:pt modelId="{756F4F3B-E53E-4272-B8A4-77FBB8232C37}" type="sibTrans" cxnId="{FF33CB1E-C1F8-4BC3-B76D-05C1761A56B9}">
      <dgm:prSet/>
      <dgm:spPr/>
      <dgm:t>
        <a:bodyPr/>
        <a:lstStyle/>
        <a:p>
          <a:endParaRPr lang="en-US"/>
        </a:p>
      </dgm:t>
    </dgm:pt>
    <dgm:pt modelId="{E120FC6B-C074-6340-98B9-6000FDA4F03D}" type="pres">
      <dgm:prSet presAssocID="{70E7DD4D-4484-4511-A73E-4B632812DC5B}" presName="outerComposite" presStyleCnt="0">
        <dgm:presLayoutVars>
          <dgm:chMax val="5"/>
          <dgm:dir/>
          <dgm:resizeHandles val="exact"/>
        </dgm:presLayoutVars>
      </dgm:prSet>
      <dgm:spPr/>
    </dgm:pt>
    <dgm:pt modelId="{2C19E9D1-EA1C-BC48-B609-3C2CB9361313}" type="pres">
      <dgm:prSet presAssocID="{70E7DD4D-4484-4511-A73E-4B632812DC5B}" presName="dummyMaxCanvas" presStyleCnt="0">
        <dgm:presLayoutVars/>
      </dgm:prSet>
      <dgm:spPr/>
    </dgm:pt>
    <dgm:pt modelId="{5BC4AE1F-B504-8F49-8E51-9423F034453B}" type="pres">
      <dgm:prSet presAssocID="{70E7DD4D-4484-4511-A73E-4B632812DC5B}" presName="FourNodes_1" presStyleLbl="node1" presStyleIdx="0" presStyleCnt="4">
        <dgm:presLayoutVars>
          <dgm:bulletEnabled val="1"/>
        </dgm:presLayoutVars>
      </dgm:prSet>
      <dgm:spPr/>
    </dgm:pt>
    <dgm:pt modelId="{AECD9708-5B7A-4E44-8ACD-A755C7043076}" type="pres">
      <dgm:prSet presAssocID="{70E7DD4D-4484-4511-A73E-4B632812DC5B}" presName="FourNodes_2" presStyleLbl="node1" presStyleIdx="1" presStyleCnt="4">
        <dgm:presLayoutVars>
          <dgm:bulletEnabled val="1"/>
        </dgm:presLayoutVars>
      </dgm:prSet>
      <dgm:spPr/>
    </dgm:pt>
    <dgm:pt modelId="{C7E75785-6B7A-694D-BAC3-03783F9EC08A}" type="pres">
      <dgm:prSet presAssocID="{70E7DD4D-4484-4511-A73E-4B632812DC5B}" presName="FourNodes_3" presStyleLbl="node1" presStyleIdx="2" presStyleCnt="4">
        <dgm:presLayoutVars>
          <dgm:bulletEnabled val="1"/>
        </dgm:presLayoutVars>
      </dgm:prSet>
      <dgm:spPr/>
    </dgm:pt>
    <dgm:pt modelId="{7B672D19-02FA-7E41-82EC-126CC45636C1}" type="pres">
      <dgm:prSet presAssocID="{70E7DD4D-4484-4511-A73E-4B632812DC5B}" presName="FourNodes_4" presStyleLbl="node1" presStyleIdx="3" presStyleCnt="4">
        <dgm:presLayoutVars>
          <dgm:bulletEnabled val="1"/>
        </dgm:presLayoutVars>
      </dgm:prSet>
      <dgm:spPr/>
    </dgm:pt>
    <dgm:pt modelId="{7D1DD065-C897-4243-B95F-050B7404C84E}" type="pres">
      <dgm:prSet presAssocID="{70E7DD4D-4484-4511-A73E-4B632812DC5B}" presName="FourConn_1-2" presStyleLbl="fgAccFollowNode1" presStyleIdx="0" presStyleCnt="3">
        <dgm:presLayoutVars>
          <dgm:bulletEnabled val="1"/>
        </dgm:presLayoutVars>
      </dgm:prSet>
      <dgm:spPr/>
    </dgm:pt>
    <dgm:pt modelId="{48535780-ACFC-C842-866C-19D650EB4637}" type="pres">
      <dgm:prSet presAssocID="{70E7DD4D-4484-4511-A73E-4B632812DC5B}" presName="FourConn_2-3" presStyleLbl="fgAccFollowNode1" presStyleIdx="1" presStyleCnt="3">
        <dgm:presLayoutVars>
          <dgm:bulletEnabled val="1"/>
        </dgm:presLayoutVars>
      </dgm:prSet>
      <dgm:spPr/>
    </dgm:pt>
    <dgm:pt modelId="{8FC0667B-59D5-E043-8E5A-354AC81EC55A}" type="pres">
      <dgm:prSet presAssocID="{70E7DD4D-4484-4511-A73E-4B632812DC5B}" presName="FourConn_3-4" presStyleLbl="fgAccFollowNode1" presStyleIdx="2" presStyleCnt="3">
        <dgm:presLayoutVars>
          <dgm:bulletEnabled val="1"/>
        </dgm:presLayoutVars>
      </dgm:prSet>
      <dgm:spPr/>
    </dgm:pt>
    <dgm:pt modelId="{69781886-3215-F141-A383-93C97085000F}" type="pres">
      <dgm:prSet presAssocID="{70E7DD4D-4484-4511-A73E-4B632812DC5B}" presName="FourNodes_1_text" presStyleLbl="node1" presStyleIdx="3" presStyleCnt="4">
        <dgm:presLayoutVars>
          <dgm:bulletEnabled val="1"/>
        </dgm:presLayoutVars>
      </dgm:prSet>
      <dgm:spPr/>
    </dgm:pt>
    <dgm:pt modelId="{F5153736-CBD3-6544-8834-5589D59D63D5}" type="pres">
      <dgm:prSet presAssocID="{70E7DD4D-4484-4511-A73E-4B632812DC5B}" presName="FourNodes_2_text" presStyleLbl="node1" presStyleIdx="3" presStyleCnt="4">
        <dgm:presLayoutVars>
          <dgm:bulletEnabled val="1"/>
        </dgm:presLayoutVars>
      </dgm:prSet>
      <dgm:spPr/>
    </dgm:pt>
    <dgm:pt modelId="{7EFACC29-6EBF-7F41-89AB-A6735CCF260C}" type="pres">
      <dgm:prSet presAssocID="{70E7DD4D-4484-4511-A73E-4B632812DC5B}" presName="FourNodes_3_text" presStyleLbl="node1" presStyleIdx="3" presStyleCnt="4">
        <dgm:presLayoutVars>
          <dgm:bulletEnabled val="1"/>
        </dgm:presLayoutVars>
      </dgm:prSet>
      <dgm:spPr/>
    </dgm:pt>
    <dgm:pt modelId="{5F3A8DFE-62C1-F142-9902-1B8930FF8189}" type="pres">
      <dgm:prSet presAssocID="{70E7DD4D-4484-4511-A73E-4B632812DC5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7ADD501-5BAE-D641-A443-75C1D56D9D34}" type="presOf" srcId="{627D83B3-C888-401D-A280-2EA7DC15CE13}" destId="{7B672D19-02FA-7E41-82EC-126CC45636C1}" srcOrd="0" destOrd="0" presId="urn:microsoft.com/office/officeart/2005/8/layout/vProcess5"/>
    <dgm:cxn modelId="{4AF4D803-A3AE-0A4F-91AD-E26A78C879D1}" type="presOf" srcId="{EC3AC067-1CB4-4E6B-9EDC-82C7602C3EBA}" destId="{5BC4AE1F-B504-8F49-8E51-9423F034453B}" srcOrd="0" destOrd="0" presId="urn:microsoft.com/office/officeart/2005/8/layout/vProcess5"/>
    <dgm:cxn modelId="{FF33CB1E-C1F8-4BC3-B76D-05C1761A56B9}" srcId="{70E7DD4D-4484-4511-A73E-4B632812DC5B}" destId="{627D83B3-C888-401D-A280-2EA7DC15CE13}" srcOrd="3" destOrd="0" parTransId="{97A8325B-4320-41B8-B5B5-8E82EE3C73B1}" sibTransId="{756F4F3B-E53E-4272-B8A4-77FBB8232C37}"/>
    <dgm:cxn modelId="{56E3C330-14F9-DA40-B1DF-491FDCC445FF}" type="presOf" srcId="{6E4CB80A-67F9-4124-B1E2-9406041EA9C1}" destId="{7D1DD065-C897-4243-B95F-050B7404C84E}" srcOrd="0" destOrd="0" presId="urn:microsoft.com/office/officeart/2005/8/layout/vProcess5"/>
    <dgm:cxn modelId="{8BD11F3F-75F3-3143-9AAC-2C36FF67F112}" type="presOf" srcId="{AE1DEBA3-A51F-4CC8-960D-036572AEF17B}" destId="{AECD9708-5B7A-4E44-8ACD-A755C7043076}" srcOrd="0" destOrd="0" presId="urn:microsoft.com/office/officeart/2005/8/layout/vProcess5"/>
    <dgm:cxn modelId="{EAB7A448-AF12-5745-8EA0-5F7A8BE9DB53}" type="presOf" srcId="{CE58BA5F-AD9E-4670-8D20-C31A536523B4}" destId="{8FC0667B-59D5-E043-8E5A-354AC81EC55A}" srcOrd="0" destOrd="0" presId="urn:microsoft.com/office/officeart/2005/8/layout/vProcess5"/>
    <dgm:cxn modelId="{D259EB62-ECD8-4781-8BEF-F6D82054FC9B}" srcId="{70E7DD4D-4484-4511-A73E-4B632812DC5B}" destId="{AE1DEBA3-A51F-4CC8-960D-036572AEF17B}" srcOrd="1" destOrd="0" parTransId="{D8C8F2D2-4BDA-46F5-9961-9E630AF4FD51}" sibTransId="{CE27F850-14F8-417E-A19A-3192F38090BB}"/>
    <dgm:cxn modelId="{944DA785-3B02-044A-9EB1-44ACBA7304D0}" type="presOf" srcId="{D5FB6961-8D81-4968-ADE1-D2797545FEE7}" destId="{C7E75785-6B7A-694D-BAC3-03783F9EC08A}" srcOrd="0" destOrd="0" presId="urn:microsoft.com/office/officeart/2005/8/layout/vProcess5"/>
    <dgm:cxn modelId="{7211F58C-E537-4844-97BF-7561BF48A6D4}" type="presOf" srcId="{70E7DD4D-4484-4511-A73E-4B632812DC5B}" destId="{E120FC6B-C074-6340-98B9-6000FDA4F03D}" srcOrd="0" destOrd="0" presId="urn:microsoft.com/office/officeart/2005/8/layout/vProcess5"/>
    <dgm:cxn modelId="{45953D9D-11FF-5D47-8CFB-BB8552DCA121}" type="presOf" srcId="{CE27F850-14F8-417E-A19A-3192F38090BB}" destId="{48535780-ACFC-C842-866C-19D650EB4637}" srcOrd="0" destOrd="0" presId="urn:microsoft.com/office/officeart/2005/8/layout/vProcess5"/>
    <dgm:cxn modelId="{4680EFAB-C7D9-6A4C-B8B1-4844E702375B}" type="presOf" srcId="{AE1DEBA3-A51F-4CC8-960D-036572AEF17B}" destId="{F5153736-CBD3-6544-8834-5589D59D63D5}" srcOrd="1" destOrd="0" presId="urn:microsoft.com/office/officeart/2005/8/layout/vProcess5"/>
    <dgm:cxn modelId="{955A08C1-E988-48FF-A96E-55B5C100763A}" srcId="{70E7DD4D-4484-4511-A73E-4B632812DC5B}" destId="{EC3AC067-1CB4-4E6B-9EDC-82C7602C3EBA}" srcOrd="0" destOrd="0" parTransId="{47D4602A-B39D-4D01-BC12-6E3E2239842B}" sibTransId="{6E4CB80A-67F9-4124-B1E2-9406041EA9C1}"/>
    <dgm:cxn modelId="{5DC0CACF-F355-344E-ADB3-FC4983E10133}" type="presOf" srcId="{627D83B3-C888-401D-A280-2EA7DC15CE13}" destId="{5F3A8DFE-62C1-F142-9902-1B8930FF8189}" srcOrd="1" destOrd="0" presId="urn:microsoft.com/office/officeart/2005/8/layout/vProcess5"/>
    <dgm:cxn modelId="{A76C83D6-791E-4A28-B64F-2A7EA4CDCB0E}" srcId="{70E7DD4D-4484-4511-A73E-4B632812DC5B}" destId="{D5FB6961-8D81-4968-ADE1-D2797545FEE7}" srcOrd="2" destOrd="0" parTransId="{01E22151-483E-4E42-9A13-0D5F48743A8D}" sibTransId="{CE58BA5F-AD9E-4670-8D20-C31A536523B4}"/>
    <dgm:cxn modelId="{DA4099ED-A652-3246-B022-F6EE8370BD41}" type="presOf" srcId="{D5FB6961-8D81-4968-ADE1-D2797545FEE7}" destId="{7EFACC29-6EBF-7F41-89AB-A6735CCF260C}" srcOrd="1" destOrd="0" presId="urn:microsoft.com/office/officeart/2005/8/layout/vProcess5"/>
    <dgm:cxn modelId="{8F5010F2-576A-694E-8CD5-E4F0F7D64FE9}" type="presOf" srcId="{EC3AC067-1CB4-4E6B-9EDC-82C7602C3EBA}" destId="{69781886-3215-F141-A383-93C97085000F}" srcOrd="1" destOrd="0" presId="urn:microsoft.com/office/officeart/2005/8/layout/vProcess5"/>
    <dgm:cxn modelId="{440C401A-90FD-814E-AEE6-777F4BB53039}" type="presParOf" srcId="{E120FC6B-C074-6340-98B9-6000FDA4F03D}" destId="{2C19E9D1-EA1C-BC48-B609-3C2CB9361313}" srcOrd="0" destOrd="0" presId="urn:microsoft.com/office/officeart/2005/8/layout/vProcess5"/>
    <dgm:cxn modelId="{1BCBC7E5-7B45-FD44-9C27-1B68DDEDF4B2}" type="presParOf" srcId="{E120FC6B-C074-6340-98B9-6000FDA4F03D}" destId="{5BC4AE1F-B504-8F49-8E51-9423F034453B}" srcOrd="1" destOrd="0" presId="urn:microsoft.com/office/officeart/2005/8/layout/vProcess5"/>
    <dgm:cxn modelId="{1D306474-938A-7C40-BB85-02E7F982C3CC}" type="presParOf" srcId="{E120FC6B-C074-6340-98B9-6000FDA4F03D}" destId="{AECD9708-5B7A-4E44-8ACD-A755C7043076}" srcOrd="2" destOrd="0" presId="urn:microsoft.com/office/officeart/2005/8/layout/vProcess5"/>
    <dgm:cxn modelId="{E6390843-A858-2646-8F3D-01AF7315F74D}" type="presParOf" srcId="{E120FC6B-C074-6340-98B9-6000FDA4F03D}" destId="{C7E75785-6B7A-694D-BAC3-03783F9EC08A}" srcOrd="3" destOrd="0" presId="urn:microsoft.com/office/officeart/2005/8/layout/vProcess5"/>
    <dgm:cxn modelId="{78D82CEC-8F8C-A34D-BD2A-57A81AF46C46}" type="presParOf" srcId="{E120FC6B-C074-6340-98B9-6000FDA4F03D}" destId="{7B672D19-02FA-7E41-82EC-126CC45636C1}" srcOrd="4" destOrd="0" presId="urn:microsoft.com/office/officeart/2005/8/layout/vProcess5"/>
    <dgm:cxn modelId="{7A919FB8-44E4-B746-93FA-B1FCA2159E4B}" type="presParOf" srcId="{E120FC6B-C074-6340-98B9-6000FDA4F03D}" destId="{7D1DD065-C897-4243-B95F-050B7404C84E}" srcOrd="5" destOrd="0" presId="urn:microsoft.com/office/officeart/2005/8/layout/vProcess5"/>
    <dgm:cxn modelId="{5C6AE5B7-07AA-FD4E-8D7C-2A2E28DF9E24}" type="presParOf" srcId="{E120FC6B-C074-6340-98B9-6000FDA4F03D}" destId="{48535780-ACFC-C842-866C-19D650EB4637}" srcOrd="6" destOrd="0" presId="urn:microsoft.com/office/officeart/2005/8/layout/vProcess5"/>
    <dgm:cxn modelId="{0183DEF9-6458-B242-917A-08C850B81B80}" type="presParOf" srcId="{E120FC6B-C074-6340-98B9-6000FDA4F03D}" destId="{8FC0667B-59D5-E043-8E5A-354AC81EC55A}" srcOrd="7" destOrd="0" presId="urn:microsoft.com/office/officeart/2005/8/layout/vProcess5"/>
    <dgm:cxn modelId="{765E312A-B794-5A4D-B298-43885BDEFDDE}" type="presParOf" srcId="{E120FC6B-C074-6340-98B9-6000FDA4F03D}" destId="{69781886-3215-F141-A383-93C97085000F}" srcOrd="8" destOrd="0" presId="urn:microsoft.com/office/officeart/2005/8/layout/vProcess5"/>
    <dgm:cxn modelId="{1A567ECF-5C03-C34C-B9DA-18F903D1A05F}" type="presParOf" srcId="{E120FC6B-C074-6340-98B9-6000FDA4F03D}" destId="{F5153736-CBD3-6544-8834-5589D59D63D5}" srcOrd="9" destOrd="0" presId="urn:microsoft.com/office/officeart/2005/8/layout/vProcess5"/>
    <dgm:cxn modelId="{E764D576-48B2-C346-AA26-B18028210418}" type="presParOf" srcId="{E120FC6B-C074-6340-98B9-6000FDA4F03D}" destId="{7EFACC29-6EBF-7F41-89AB-A6735CCF260C}" srcOrd="10" destOrd="0" presId="urn:microsoft.com/office/officeart/2005/8/layout/vProcess5"/>
    <dgm:cxn modelId="{9C37A441-7850-694E-8DCE-E1E52ADDCECD}" type="presParOf" srcId="{E120FC6B-C074-6340-98B9-6000FDA4F03D}" destId="{5F3A8DFE-62C1-F142-9902-1B8930FF81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8E5D46B-C714-D34E-90AA-30BC06745C7B}" type="doc">
      <dgm:prSet loTypeId="urn:microsoft.com/office/officeart/2005/8/layout/hierarchy2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7E491-1327-F641-9A10-29E79661EADE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s-ES" sz="1400" dirty="0"/>
            <a:t>¿A qué clientes impactamos?</a:t>
          </a:r>
          <a:endParaRPr lang="en-US" sz="1400" dirty="0"/>
        </a:p>
      </dgm:t>
    </dgm:pt>
    <dgm:pt modelId="{F0AC7EBF-DE25-6642-8908-E3DA4D461A0E}" type="parTrans" cxnId="{BCE52520-6D2A-FC47-9542-E04ADE5BCB8D}">
      <dgm:prSet/>
      <dgm:spPr/>
      <dgm:t>
        <a:bodyPr/>
        <a:lstStyle/>
        <a:p>
          <a:endParaRPr lang="en-US"/>
        </a:p>
      </dgm:t>
    </dgm:pt>
    <dgm:pt modelId="{FC9BC3F7-1FA9-5948-96B5-0285536F50D0}" type="sibTrans" cxnId="{BCE52520-6D2A-FC47-9542-E04ADE5BCB8D}">
      <dgm:prSet/>
      <dgm:spPr/>
      <dgm:t>
        <a:bodyPr/>
        <a:lstStyle/>
        <a:p>
          <a:endParaRPr lang="en-US"/>
        </a:p>
      </dgm:t>
    </dgm:pt>
    <dgm:pt modelId="{453F79B6-B9A5-6A4A-82E9-F83FA2C86378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0: Activos y Diversificados</a:t>
          </a:r>
          <a:endParaRPr lang="en-US" sz="1400" dirty="0"/>
        </a:p>
      </dgm:t>
    </dgm:pt>
    <dgm:pt modelId="{D04DB0C0-8F88-DC4E-A068-5FB6DA07D804}" type="parTrans" cxnId="{23984ED8-7B8B-3A4E-984F-B5419E88AB8A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02FBEDA2-E019-E145-85BA-CADC6194D4DC}" type="sibTrans" cxnId="{23984ED8-7B8B-3A4E-984F-B5419E88AB8A}">
      <dgm:prSet/>
      <dgm:spPr/>
      <dgm:t>
        <a:bodyPr/>
        <a:lstStyle/>
        <a:p>
          <a:endParaRPr lang="en-US"/>
        </a:p>
      </dgm:t>
    </dgm:pt>
    <dgm:pt modelId="{AE5F267A-9B41-954B-87F6-3392E96D3861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2: Leales de Alto Valor</a:t>
          </a:r>
          <a:endParaRPr lang="en-US" sz="1400" dirty="0"/>
        </a:p>
      </dgm:t>
    </dgm:pt>
    <dgm:pt modelId="{62ED5D4D-12A8-A24F-A3D8-CD3C1DA837B9}" type="parTrans" cxnId="{60D58B10-53E6-7640-8071-297ABABF2FDF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50B2F4FB-800A-2D46-A9F7-BB7D2ACA20C7}" type="sibTrans" cxnId="{60D58B10-53E6-7640-8071-297ABABF2FDF}">
      <dgm:prSet/>
      <dgm:spPr/>
      <dgm:t>
        <a:bodyPr/>
        <a:lstStyle/>
        <a:p>
          <a:endParaRPr lang="en-US"/>
        </a:p>
      </dgm:t>
    </dgm:pt>
    <dgm:pt modelId="{A3634760-54F0-3847-8810-C2246E8A1D18}">
      <dgm:prSet phldrT="[Text]" custT="1"/>
      <dgm:spPr>
        <a:solidFill>
          <a:schemeClr val="tx2">
            <a:lumMod val="75000"/>
          </a:schemeClr>
        </a:solidFill>
        <a:ln>
          <a:round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</a:rPr>
            <a:t>118.814 clientes</a:t>
          </a:r>
          <a:endParaRPr lang="en-US" sz="1400" dirty="0">
            <a:solidFill>
              <a:schemeClr val="bg1"/>
            </a:solidFill>
          </a:endParaRPr>
        </a:p>
      </dgm:t>
    </dgm:pt>
    <dgm:pt modelId="{AA0BCA67-86B9-6743-ACF5-90839480B8E0}" type="sibTrans" cxnId="{CD30D5CE-86DC-9B40-BC92-2D3AB101B005}">
      <dgm:prSet/>
      <dgm:spPr/>
      <dgm:t>
        <a:bodyPr/>
        <a:lstStyle/>
        <a:p>
          <a:endParaRPr lang="en-US"/>
        </a:p>
      </dgm:t>
    </dgm:pt>
    <dgm:pt modelId="{765EE3DC-082F-6240-BB8C-AE53D80BEAAE}" type="parTrans" cxnId="{CD30D5CE-86DC-9B40-BC92-2D3AB101B005}">
      <dgm:prSet/>
      <dgm:spPr>
        <a:ln>
          <a:solidFill>
            <a:schemeClr val="tx2">
              <a:lumMod val="50000"/>
            </a:schemeClr>
          </a:solidFill>
          <a:headEnd type="none"/>
        </a:ln>
      </dgm:spPr>
      <dgm:t>
        <a:bodyPr/>
        <a:lstStyle/>
        <a:p>
          <a:endParaRPr lang="en-US"/>
        </a:p>
      </dgm:t>
    </dgm:pt>
    <dgm:pt modelId="{923DC6F3-9D47-EB4C-AD17-F290C4848C1F}" type="pres">
      <dgm:prSet presAssocID="{E8E5D46B-C714-D34E-90AA-30BC06745C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FA1167-7A79-9047-82C3-AEE1E30FAFC6}" type="pres">
      <dgm:prSet presAssocID="{E307E491-1327-F641-9A10-29E79661EADE}" presName="root1" presStyleCnt="0"/>
      <dgm:spPr/>
    </dgm:pt>
    <dgm:pt modelId="{3AD9513A-EDE8-3F4E-B876-1E0866081943}" type="pres">
      <dgm:prSet presAssocID="{E307E491-1327-F641-9A10-29E79661EADE}" presName="LevelOneTextNode" presStyleLbl="node0" presStyleIdx="0" presStyleCnt="1" custScaleX="191747">
        <dgm:presLayoutVars>
          <dgm:chPref val="3"/>
        </dgm:presLayoutVars>
      </dgm:prSet>
      <dgm:spPr/>
    </dgm:pt>
    <dgm:pt modelId="{5EF0F183-F684-9B41-B886-C49F70185784}" type="pres">
      <dgm:prSet presAssocID="{E307E491-1327-F641-9A10-29E79661EADE}" presName="level2hierChild" presStyleCnt="0"/>
      <dgm:spPr/>
    </dgm:pt>
    <dgm:pt modelId="{DC1A0CE8-CD6B-7F44-B447-5D73D3B8849B}" type="pres">
      <dgm:prSet presAssocID="{D04DB0C0-8F88-DC4E-A068-5FB6DA07D804}" presName="conn2-1" presStyleLbl="parChTrans1D2" presStyleIdx="0" presStyleCnt="2"/>
      <dgm:spPr/>
    </dgm:pt>
    <dgm:pt modelId="{CD0C67F7-ABF8-0343-B719-FF29A3679AFD}" type="pres">
      <dgm:prSet presAssocID="{D04DB0C0-8F88-DC4E-A068-5FB6DA07D804}" presName="connTx" presStyleLbl="parChTrans1D2" presStyleIdx="0" presStyleCnt="2"/>
      <dgm:spPr/>
    </dgm:pt>
    <dgm:pt modelId="{FE0110CE-EA4B-3549-B0ED-CD1CA0414E8A}" type="pres">
      <dgm:prSet presAssocID="{453F79B6-B9A5-6A4A-82E9-F83FA2C86378}" presName="root2" presStyleCnt="0"/>
      <dgm:spPr/>
    </dgm:pt>
    <dgm:pt modelId="{3AD68BD1-CDD8-2E4B-9AEA-6391AFF86268}" type="pres">
      <dgm:prSet presAssocID="{453F79B6-B9A5-6A4A-82E9-F83FA2C86378}" presName="LevelTwoTextNode" presStyleLbl="node2" presStyleIdx="0" presStyleCnt="2" custScaleX="273135">
        <dgm:presLayoutVars>
          <dgm:chPref val="3"/>
        </dgm:presLayoutVars>
      </dgm:prSet>
      <dgm:spPr/>
    </dgm:pt>
    <dgm:pt modelId="{1AC97FE0-1B01-C64A-99DB-B23085E3891F}" type="pres">
      <dgm:prSet presAssocID="{453F79B6-B9A5-6A4A-82E9-F83FA2C86378}" presName="level3hierChild" presStyleCnt="0"/>
      <dgm:spPr/>
    </dgm:pt>
    <dgm:pt modelId="{7818D858-46D5-754E-9BD7-DF611D27EEEC}" type="pres">
      <dgm:prSet presAssocID="{765EE3DC-082F-6240-BB8C-AE53D80BEAAE}" presName="conn2-1" presStyleLbl="parChTrans1D3" presStyleIdx="0" presStyleCnt="1"/>
      <dgm:spPr/>
    </dgm:pt>
    <dgm:pt modelId="{9B2F85FE-BD25-8F47-B764-79979CABF6F7}" type="pres">
      <dgm:prSet presAssocID="{765EE3DC-082F-6240-BB8C-AE53D80BEAAE}" presName="connTx" presStyleLbl="parChTrans1D3" presStyleIdx="0" presStyleCnt="1"/>
      <dgm:spPr/>
    </dgm:pt>
    <dgm:pt modelId="{45BC411F-455C-9E4B-8F08-5992B9B5B5EA}" type="pres">
      <dgm:prSet presAssocID="{A3634760-54F0-3847-8810-C2246E8A1D18}" presName="root2" presStyleCnt="0"/>
      <dgm:spPr/>
    </dgm:pt>
    <dgm:pt modelId="{80BB6892-37E9-F745-AF5E-E3207F5FBAF1}" type="pres">
      <dgm:prSet presAssocID="{A3634760-54F0-3847-8810-C2246E8A1D18}" presName="LevelTwoTextNode" presStyleLbl="node3" presStyleIdx="0" presStyleCnt="1" custScaleX="132397" custLinFactNeighborX="-2727" custLinFactNeighborY="59311">
        <dgm:presLayoutVars>
          <dgm:chPref val="3"/>
        </dgm:presLayoutVars>
      </dgm:prSet>
      <dgm:spPr/>
    </dgm:pt>
    <dgm:pt modelId="{4FAD3C93-81BE-B544-A88E-CBEBDD7F0B79}" type="pres">
      <dgm:prSet presAssocID="{A3634760-54F0-3847-8810-C2246E8A1D18}" presName="level3hierChild" presStyleCnt="0"/>
      <dgm:spPr/>
    </dgm:pt>
    <dgm:pt modelId="{FF54349F-EACA-8741-BFFB-AADA3813C7B2}" type="pres">
      <dgm:prSet presAssocID="{62ED5D4D-12A8-A24F-A3D8-CD3C1DA837B9}" presName="conn2-1" presStyleLbl="parChTrans1D2" presStyleIdx="1" presStyleCnt="2"/>
      <dgm:spPr/>
    </dgm:pt>
    <dgm:pt modelId="{7AD71B2D-DF51-854C-BB98-F1ECA127E5E3}" type="pres">
      <dgm:prSet presAssocID="{62ED5D4D-12A8-A24F-A3D8-CD3C1DA837B9}" presName="connTx" presStyleLbl="parChTrans1D2" presStyleIdx="1" presStyleCnt="2"/>
      <dgm:spPr/>
    </dgm:pt>
    <dgm:pt modelId="{D98FED41-9DC8-294A-9B66-26EBCE9500FC}" type="pres">
      <dgm:prSet presAssocID="{AE5F267A-9B41-954B-87F6-3392E96D3861}" presName="root2" presStyleCnt="0"/>
      <dgm:spPr/>
    </dgm:pt>
    <dgm:pt modelId="{B440AFE7-46A0-2F45-BE55-DD14636DBC5F}" type="pres">
      <dgm:prSet presAssocID="{AE5F267A-9B41-954B-87F6-3392E96D3861}" presName="LevelTwoTextNode" presStyleLbl="node2" presStyleIdx="1" presStyleCnt="2" custScaleX="273135">
        <dgm:presLayoutVars>
          <dgm:chPref val="3"/>
        </dgm:presLayoutVars>
      </dgm:prSet>
      <dgm:spPr/>
    </dgm:pt>
    <dgm:pt modelId="{021D31F1-AA07-EF4D-8F04-9999AE491EDE}" type="pres">
      <dgm:prSet presAssocID="{AE5F267A-9B41-954B-87F6-3392E96D3861}" presName="level3hierChild" presStyleCnt="0"/>
      <dgm:spPr/>
    </dgm:pt>
  </dgm:ptLst>
  <dgm:cxnLst>
    <dgm:cxn modelId="{60D58B10-53E6-7640-8071-297ABABF2FDF}" srcId="{E307E491-1327-F641-9A10-29E79661EADE}" destId="{AE5F267A-9B41-954B-87F6-3392E96D3861}" srcOrd="1" destOrd="0" parTransId="{62ED5D4D-12A8-A24F-A3D8-CD3C1DA837B9}" sibTransId="{50B2F4FB-800A-2D46-A9F7-BB7D2ACA20C7}"/>
    <dgm:cxn modelId="{BCE52520-6D2A-FC47-9542-E04ADE5BCB8D}" srcId="{E8E5D46B-C714-D34E-90AA-30BC06745C7B}" destId="{E307E491-1327-F641-9A10-29E79661EADE}" srcOrd="0" destOrd="0" parTransId="{F0AC7EBF-DE25-6642-8908-E3DA4D461A0E}" sibTransId="{FC9BC3F7-1FA9-5948-96B5-0285536F50D0}"/>
    <dgm:cxn modelId="{F6EF6328-5909-4C48-8CB3-9A8962EABFCC}" type="presOf" srcId="{D04DB0C0-8F88-DC4E-A068-5FB6DA07D804}" destId="{CD0C67F7-ABF8-0343-B719-FF29A3679AFD}" srcOrd="1" destOrd="0" presId="urn:microsoft.com/office/officeart/2005/8/layout/hierarchy2"/>
    <dgm:cxn modelId="{30BC1C5C-C80A-564C-B7A8-39B30F8DB2E2}" type="presOf" srcId="{E8E5D46B-C714-D34E-90AA-30BC06745C7B}" destId="{923DC6F3-9D47-EB4C-AD17-F290C4848C1F}" srcOrd="0" destOrd="0" presId="urn:microsoft.com/office/officeart/2005/8/layout/hierarchy2"/>
    <dgm:cxn modelId="{0B41FA79-2E5E-8D4F-8AA2-BD30C6A0186F}" type="presOf" srcId="{AE5F267A-9B41-954B-87F6-3392E96D3861}" destId="{B440AFE7-46A0-2F45-BE55-DD14636DBC5F}" srcOrd="0" destOrd="0" presId="urn:microsoft.com/office/officeart/2005/8/layout/hierarchy2"/>
    <dgm:cxn modelId="{E4B49E7F-55D9-B747-ABA3-4C8BDC04CFF1}" type="presOf" srcId="{62ED5D4D-12A8-A24F-A3D8-CD3C1DA837B9}" destId="{7AD71B2D-DF51-854C-BB98-F1ECA127E5E3}" srcOrd="1" destOrd="0" presId="urn:microsoft.com/office/officeart/2005/8/layout/hierarchy2"/>
    <dgm:cxn modelId="{78387EA1-6ACE-9F4C-9A40-BC31AA7C2ED2}" type="presOf" srcId="{765EE3DC-082F-6240-BB8C-AE53D80BEAAE}" destId="{9B2F85FE-BD25-8F47-B764-79979CABF6F7}" srcOrd="1" destOrd="0" presId="urn:microsoft.com/office/officeart/2005/8/layout/hierarchy2"/>
    <dgm:cxn modelId="{4028FDAB-7C33-5340-83C4-9C49E0D755A4}" type="presOf" srcId="{D04DB0C0-8F88-DC4E-A068-5FB6DA07D804}" destId="{DC1A0CE8-CD6B-7F44-B447-5D73D3B8849B}" srcOrd="0" destOrd="0" presId="urn:microsoft.com/office/officeart/2005/8/layout/hierarchy2"/>
    <dgm:cxn modelId="{44EC39CA-5EFE-174E-8E3C-AA892D431093}" type="presOf" srcId="{E307E491-1327-F641-9A10-29E79661EADE}" destId="{3AD9513A-EDE8-3F4E-B876-1E0866081943}" srcOrd="0" destOrd="0" presId="urn:microsoft.com/office/officeart/2005/8/layout/hierarchy2"/>
    <dgm:cxn modelId="{CD30D5CE-86DC-9B40-BC92-2D3AB101B005}" srcId="{453F79B6-B9A5-6A4A-82E9-F83FA2C86378}" destId="{A3634760-54F0-3847-8810-C2246E8A1D18}" srcOrd="0" destOrd="0" parTransId="{765EE3DC-082F-6240-BB8C-AE53D80BEAAE}" sibTransId="{AA0BCA67-86B9-6743-ACF5-90839480B8E0}"/>
    <dgm:cxn modelId="{6C22E1D3-634E-6842-80DA-5074A26D1164}" type="presOf" srcId="{453F79B6-B9A5-6A4A-82E9-F83FA2C86378}" destId="{3AD68BD1-CDD8-2E4B-9AEA-6391AFF86268}" srcOrd="0" destOrd="0" presId="urn:microsoft.com/office/officeart/2005/8/layout/hierarchy2"/>
    <dgm:cxn modelId="{AA0A25D8-36CD-5944-A265-95B698387FD0}" type="presOf" srcId="{765EE3DC-082F-6240-BB8C-AE53D80BEAAE}" destId="{7818D858-46D5-754E-9BD7-DF611D27EEEC}" srcOrd="0" destOrd="0" presId="urn:microsoft.com/office/officeart/2005/8/layout/hierarchy2"/>
    <dgm:cxn modelId="{23984ED8-7B8B-3A4E-984F-B5419E88AB8A}" srcId="{E307E491-1327-F641-9A10-29E79661EADE}" destId="{453F79B6-B9A5-6A4A-82E9-F83FA2C86378}" srcOrd="0" destOrd="0" parTransId="{D04DB0C0-8F88-DC4E-A068-5FB6DA07D804}" sibTransId="{02FBEDA2-E019-E145-85BA-CADC6194D4DC}"/>
    <dgm:cxn modelId="{7F0B28DE-0F3F-B64D-B2ED-CA74A6CA6F65}" type="presOf" srcId="{A3634760-54F0-3847-8810-C2246E8A1D18}" destId="{80BB6892-37E9-F745-AF5E-E3207F5FBAF1}" srcOrd="0" destOrd="0" presId="urn:microsoft.com/office/officeart/2005/8/layout/hierarchy2"/>
    <dgm:cxn modelId="{45EDFBF0-4EB8-3446-BA1B-C32FABE273C1}" type="presOf" srcId="{62ED5D4D-12A8-A24F-A3D8-CD3C1DA837B9}" destId="{FF54349F-EACA-8741-BFFB-AADA3813C7B2}" srcOrd="0" destOrd="0" presId="urn:microsoft.com/office/officeart/2005/8/layout/hierarchy2"/>
    <dgm:cxn modelId="{051F4563-620A-1F41-AD88-594F86C44905}" type="presParOf" srcId="{923DC6F3-9D47-EB4C-AD17-F290C4848C1F}" destId="{89FA1167-7A79-9047-82C3-AEE1E30FAFC6}" srcOrd="0" destOrd="0" presId="urn:microsoft.com/office/officeart/2005/8/layout/hierarchy2"/>
    <dgm:cxn modelId="{711FE24D-8F0B-8F43-9206-1600E7E348D6}" type="presParOf" srcId="{89FA1167-7A79-9047-82C3-AEE1E30FAFC6}" destId="{3AD9513A-EDE8-3F4E-B876-1E0866081943}" srcOrd="0" destOrd="0" presId="urn:microsoft.com/office/officeart/2005/8/layout/hierarchy2"/>
    <dgm:cxn modelId="{7734E5BE-8019-9543-9ABB-D7CC2C2519FF}" type="presParOf" srcId="{89FA1167-7A79-9047-82C3-AEE1E30FAFC6}" destId="{5EF0F183-F684-9B41-B886-C49F70185784}" srcOrd="1" destOrd="0" presId="urn:microsoft.com/office/officeart/2005/8/layout/hierarchy2"/>
    <dgm:cxn modelId="{2A88B43E-C87E-2F4A-8611-3BA0301B9C09}" type="presParOf" srcId="{5EF0F183-F684-9B41-B886-C49F70185784}" destId="{DC1A0CE8-CD6B-7F44-B447-5D73D3B8849B}" srcOrd="0" destOrd="0" presId="urn:microsoft.com/office/officeart/2005/8/layout/hierarchy2"/>
    <dgm:cxn modelId="{3431178D-9A55-104F-A5BB-45268248DDBD}" type="presParOf" srcId="{DC1A0CE8-CD6B-7F44-B447-5D73D3B8849B}" destId="{CD0C67F7-ABF8-0343-B719-FF29A3679AFD}" srcOrd="0" destOrd="0" presId="urn:microsoft.com/office/officeart/2005/8/layout/hierarchy2"/>
    <dgm:cxn modelId="{B96F7F83-6810-AD4A-AC7F-3CB942E32665}" type="presParOf" srcId="{5EF0F183-F684-9B41-B886-C49F70185784}" destId="{FE0110CE-EA4B-3549-B0ED-CD1CA0414E8A}" srcOrd="1" destOrd="0" presId="urn:microsoft.com/office/officeart/2005/8/layout/hierarchy2"/>
    <dgm:cxn modelId="{6F236C01-6FE0-CD42-884E-43E5AF020533}" type="presParOf" srcId="{FE0110CE-EA4B-3549-B0ED-CD1CA0414E8A}" destId="{3AD68BD1-CDD8-2E4B-9AEA-6391AFF86268}" srcOrd="0" destOrd="0" presId="urn:microsoft.com/office/officeart/2005/8/layout/hierarchy2"/>
    <dgm:cxn modelId="{977444BB-71B4-274F-B941-E3AE4ED6878B}" type="presParOf" srcId="{FE0110CE-EA4B-3549-B0ED-CD1CA0414E8A}" destId="{1AC97FE0-1B01-C64A-99DB-B23085E3891F}" srcOrd="1" destOrd="0" presId="urn:microsoft.com/office/officeart/2005/8/layout/hierarchy2"/>
    <dgm:cxn modelId="{7A4E0383-6B48-DA44-B0DE-ACF145047016}" type="presParOf" srcId="{1AC97FE0-1B01-C64A-99DB-B23085E3891F}" destId="{7818D858-46D5-754E-9BD7-DF611D27EEEC}" srcOrd="0" destOrd="0" presId="urn:microsoft.com/office/officeart/2005/8/layout/hierarchy2"/>
    <dgm:cxn modelId="{4F85DEC4-FA67-0649-AB57-EB161FE7A3C3}" type="presParOf" srcId="{7818D858-46D5-754E-9BD7-DF611D27EEEC}" destId="{9B2F85FE-BD25-8F47-B764-79979CABF6F7}" srcOrd="0" destOrd="0" presId="urn:microsoft.com/office/officeart/2005/8/layout/hierarchy2"/>
    <dgm:cxn modelId="{C41C9816-BAF0-2742-A4C2-D46A0EEF0687}" type="presParOf" srcId="{1AC97FE0-1B01-C64A-99DB-B23085E3891F}" destId="{45BC411F-455C-9E4B-8F08-5992B9B5B5EA}" srcOrd="1" destOrd="0" presId="urn:microsoft.com/office/officeart/2005/8/layout/hierarchy2"/>
    <dgm:cxn modelId="{DF4E370B-C860-D343-ADD3-EB7261303AF2}" type="presParOf" srcId="{45BC411F-455C-9E4B-8F08-5992B9B5B5EA}" destId="{80BB6892-37E9-F745-AF5E-E3207F5FBAF1}" srcOrd="0" destOrd="0" presId="urn:microsoft.com/office/officeart/2005/8/layout/hierarchy2"/>
    <dgm:cxn modelId="{E7C9AD58-FA14-9D41-B276-8BAC2D8D64BD}" type="presParOf" srcId="{45BC411F-455C-9E4B-8F08-5992B9B5B5EA}" destId="{4FAD3C93-81BE-B544-A88E-CBEBDD7F0B79}" srcOrd="1" destOrd="0" presId="urn:microsoft.com/office/officeart/2005/8/layout/hierarchy2"/>
    <dgm:cxn modelId="{7E427869-420D-D640-A65F-E722D346C738}" type="presParOf" srcId="{5EF0F183-F684-9B41-B886-C49F70185784}" destId="{FF54349F-EACA-8741-BFFB-AADA3813C7B2}" srcOrd="2" destOrd="0" presId="urn:microsoft.com/office/officeart/2005/8/layout/hierarchy2"/>
    <dgm:cxn modelId="{8D5F9ABD-21DD-5F43-A9A0-46844B9DC5F5}" type="presParOf" srcId="{FF54349F-EACA-8741-BFFB-AADA3813C7B2}" destId="{7AD71B2D-DF51-854C-BB98-F1ECA127E5E3}" srcOrd="0" destOrd="0" presId="urn:microsoft.com/office/officeart/2005/8/layout/hierarchy2"/>
    <dgm:cxn modelId="{1913EE42-8D3F-7548-9C07-EDBB7B25C5A1}" type="presParOf" srcId="{5EF0F183-F684-9B41-B886-C49F70185784}" destId="{D98FED41-9DC8-294A-9B66-26EBCE9500FC}" srcOrd="3" destOrd="0" presId="urn:microsoft.com/office/officeart/2005/8/layout/hierarchy2"/>
    <dgm:cxn modelId="{63247EBA-2789-0A4E-98C5-5D37F3608CC6}" type="presParOf" srcId="{D98FED41-9DC8-294A-9B66-26EBCE9500FC}" destId="{B440AFE7-46A0-2F45-BE55-DD14636DBC5F}" srcOrd="0" destOrd="0" presId="urn:microsoft.com/office/officeart/2005/8/layout/hierarchy2"/>
    <dgm:cxn modelId="{55C5327B-C069-6747-99FB-5A273428E51C}" type="presParOf" srcId="{D98FED41-9DC8-294A-9B66-26EBCE9500FC}" destId="{021D31F1-AA07-EF4D-8F04-9999AE491ED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432513-0AE8-E841-AF67-1DAF7C3B5225}" type="doc">
      <dgm:prSet loTypeId="urn:microsoft.com/office/officeart/2009/3/layout/StepUpProcess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3987A8-7480-074C-A40C-0F454F530677}">
      <dgm:prSet phldrT="[Text]" custT="1"/>
      <dgm:spPr/>
      <dgm:t>
        <a:bodyPr/>
        <a:lstStyle/>
        <a:p>
          <a:r>
            <a:rPr lang="es-ES" sz="1300" dirty="0"/>
            <a:t>Inversión: 207.020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12.305.268 €</a:t>
          </a:r>
        </a:p>
        <a:p>
          <a:r>
            <a:rPr lang="en-US" sz="1300" b="1" u="none" dirty="0"/>
            <a:t>ROI: 12.098.248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F7789183-F92A-9F4C-B547-CA02AE529B0F}" type="parTrans" cxnId="{B8C2B7FD-344A-7C48-AA4A-AA3334C4E59E}">
      <dgm:prSet/>
      <dgm:spPr/>
      <dgm:t>
        <a:bodyPr/>
        <a:lstStyle/>
        <a:p>
          <a:endParaRPr lang="en-US"/>
        </a:p>
      </dgm:t>
    </dgm:pt>
    <dgm:pt modelId="{BE50FA5E-A633-F04E-9EE8-3C03D36ECA30}" type="sibTrans" cxnId="{B8C2B7FD-344A-7C48-AA4A-AA3334C4E59E}">
      <dgm:prSet/>
      <dgm:spPr/>
      <dgm:t>
        <a:bodyPr/>
        <a:lstStyle/>
        <a:p>
          <a:endParaRPr lang="en-US"/>
        </a:p>
      </dgm:t>
    </dgm:pt>
    <dgm:pt modelId="{41D03BE6-A336-884C-B775-B2D31FC50B5C}">
      <dgm:prSet phldrT="[Text]" custT="1"/>
      <dgm:spPr/>
      <dgm:t>
        <a:bodyPr/>
        <a:lstStyle/>
        <a:p>
          <a:r>
            <a:rPr lang="es-ES" sz="1300" dirty="0"/>
            <a:t>Inversión: 291.360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15.153.633 €</a:t>
          </a:r>
        </a:p>
        <a:p>
          <a:r>
            <a:rPr lang="en-US" sz="1300" b="1" u="none" dirty="0"/>
            <a:t>ROI: 14.862.273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BBB43A7B-109C-6345-956F-B50B8A2258A5}" type="parTrans" cxnId="{45FED31D-7C6F-5740-BE51-AD11C351DC1B}">
      <dgm:prSet/>
      <dgm:spPr/>
      <dgm:t>
        <a:bodyPr/>
        <a:lstStyle/>
        <a:p>
          <a:endParaRPr lang="en-US"/>
        </a:p>
      </dgm:t>
    </dgm:pt>
    <dgm:pt modelId="{DB0E0236-54CF-D94F-8D99-7C0DAE917326}" type="sibTrans" cxnId="{45FED31D-7C6F-5740-BE51-AD11C351DC1B}">
      <dgm:prSet/>
      <dgm:spPr/>
      <dgm:t>
        <a:bodyPr/>
        <a:lstStyle/>
        <a:p>
          <a:endParaRPr lang="en-US"/>
        </a:p>
      </dgm:t>
    </dgm:pt>
    <dgm:pt modelId="{76CE6F16-F1EA-4248-8DC3-9A38FF5FA515}">
      <dgm:prSet phldrT="[Text]" custT="1"/>
      <dgm:spPr/>
      <dgm:t>
        <a:bodyPr/>
        <a:lstStyle/>
        <a:p>
          <a:r>
            <a:rPr lang="es-ES" sz="1300" dirty="0"/>
            <a:t>Inversión: 368.600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16.432.188 €</a:t>
          </a:r>
        </a:p>
        <a:p>
          <a:r>
            <a:rPr lang="en-US" sz="1300" b="1" u="none" dirty="0"/>
            <a:t>ROI: 16.063.588 </a:t>
          </a:r>
          <a:r>
            <a:rPr lang="es-ES" sz="1300" b="1" u="none" dirty="0"/>
            <a:t>€</a:t>
          </a:r>
          <a:endParaRPr lang="en-US" sz="1300" b="1" u="none" dirty="0"/>
        </a:p>
      </dgm:t>
    </dgm:pt>
    <dgm:pt modelId="{BA4AFB36-8C79-F342-98B6-9BD4A567FF8D}" type="parTrans" cxnId="{2CC95147-B028-F54A-BD3F-C35C5B56962E}">
      <dgm:prSet/>
      <dgm:spPr/>
      <dgm:t>
        <a:bodyPr/>
        <a:lstStyle/>
        <a:p>
          <a:endParaRPr lang="en-US"/>
        </a:p>
      </dgm:t>
    </dgm:pt>
    <dgm:pt modelId="{1BB8EEFB-C696-F547-828E-C95004700CB3}" type="sibTrans" cxnId="{2CC95147-B028-F54A-BD3F-C35C5B56962E}">
      <dgm:prSet/>
      <dgm:spPr/>
      <dgm:t>
        <a:bodyPr/>
        <a:lstStyle/>
        <a:p>
          <a:endParaRPr lang="en-US"/>
        </a:p>
      </dgm:t>
    </dgm:pt>
    <dgm:pt modelId="{3E276BA9-B6EB-2E42-899E-6599540AB05B}" type="pres">
      <dgm:prSet presAssocID="{9B432513-0AE8-E841-AF67-1DAF7C3B5225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54969AF9-287D-ED47-B336-96834A4AC877}" type="pres">
      <dgm:prSet presAssocID="{DB3987A8-7480-074C-A40C-0F454F530677}" presName="composite" presStyleCnt="0"/>
      <dgm:spPr/>
    </dgm:pt>
    <dgm:pt modelId="{0C4957DA-E28D-EC41-BD01-DEE6CBF41965}" type="pres">
      <dgm:prSet presAssocID="{DB3987A8-7480-074C-A40C-0F454F530677}" presName="LShape" presStyleLbl="alignNode1" presStyleIdx="0" presStyleCnt="5" custScaleX="282436"/>
      <dgm:spPr>
        <a:solidFill>
          <a:schemeClr val="tx2">
            <a:lumMod val="25000"/>
          </a:schemeClr>
        </a:solidFill>
      </dgm:spPr>
    </dgm:pt>
    <dgm:pt modelId="{F7B0A2E6-0CC2-1749-88CC-DD4D1BF2C34D}" type="pres">
      <dgm:prSet presAssocID="{DB3987A8-7480-074C-A40C-0F454F530677}" presName="ParentText" presStyleLbl="revTx" presStyleIdx="0" presStyleCnt="3" custScaleX="289210">
        <dgm:presLayoutVars>
          <dgm:chMax val="0"/>
          <dgm:chPref val="0"/>
          <dgm:bulletEnabled val="1"/>
        </dgm:presLayoutVars>
      </dgm:prSet>
      <dgm:spPr/>
    </dgm:pt>
    <dgm:pt modelId="{A7612682-E13B-6B49-8F4A-BA1E8E069708}" type="pres">
      <dgm:prSet presAssocID="{DB3987A8-7480-074C-A40C-0F454F530677}" presName="Triangle" presStyleLbl="alignNode1" presStyleIdx="1" presStyleCnt="5" custLinFactX="-229987" custLinFactNeighborX="-300000" custLinFactNeighborY="-28329"/>
      <dgm:spPr>
        <a:solidFill>
          <a:schemeClr val="tx2">
            <a:lumMod val="10000"/>
          </a:schemeClr>
        </a:solidFill>
      </dgm:spPr>
    </dgm:pt>
    <dgm:pt modelId="{21C2E171-E388-F745-AB61-36532C2F56B2}" type="pres">
      <dgm:prSet presAssocID="{BE50FA5E-A633-F04E-9EE8-3C03D36ECA30}" presName="sibTrans" presStyleCnt="0"/>
      <dgm:spPr/>
    </dgm:pt>
    <dgm:pt modelId="{EB515C39-F387-3241-9EE2-43199D0FA439}" type="pres">
      <dgm:prSet presAssocID="{BE50FA5E-A633-F04E-9EE8-3C03D36ECA30}" presName="space" presStyleCnt="0"/>
      <dgm:spPr/>
    </dgm:pt>
    <dgm:pt modelId="{E1B32A68-0C13-FB4C-B446-04C77E2265C1}" type="pres">
      <dgm:prSet presAssocID="{41D03BE6-A336-884C-B775-B2D31FC50B5C}" presName="composite" presStyleCnt="0"/>
      <dgm:spPr/>
    </dgm:pt>
    <dgm:pt modelId="{843137D9-8465-C14F-B756-3DCB02F2E505}" type="pres">
      <dgm:prSet presAssocID="{41D03BE6-A336-884C-B775-B2D31FC50B5C}" presName="LShape" presStyleLbl="alignNode1" presStyleIdx="2" presStyleCnt="5" custScaleX="282436" custLinFactNeighborX="-8948" custLinFactNeighborY="6445"/>
      <dgm:spPr>
        <a:solidFill>
          <a:schemeClr val="tx2">
            <a:lumMod val="50000"/>
          </a:schemeClr>
        </a:solidFill>
      </dgm:spPr>
    </dgm:pt>
    <dgm:pt modelId="{69E7B675-00D0-7640-9803-CF2996A2C978}" type="pres">
      <dgm:prSet presAssocID="{41D03BE6-A336-884C-B775-B2D31FC50B5C}" presName="ParentText" presStyleLbl="revTx" presStyleIdx="1" presStyleCnt="3" custScaleX="276492" custLinFactNeighborX="-17679" custLinFactNeighborY="10011">
        <dgm:presLayoutVars>
          <dgm:chMax val="0"/>
          <dgm:chPref val="0"/>
          <dgm:bulletEnabled val="1"/>
        </dgm:presLayoutVars>
      </dgm:prSet>
      <dgm:spPr/>
    </dgm:pt>
    <dgm:pt modelId="{E56DB1D9-C28B-1D4B-97A1-2BCD2022C627}" type="pres">
      <dgm:prSet presAssocID="{41D03BE6-A336-884C-B775-B2D31FC50B5C}" presName="Triangle" presStyleLbl="alignNode1" presStyleIdx="3" presStyleCnt="5" custLinFactX="-280433" custLinFactNeighborX="-300000" custLinFactNeighborY="-19067"/>
      <dgm:spPr>
        <a:solidFill>
          <a:schemeClr val="tx2">
            <a:lumMod val="10000"/>
          </a:schemeClr>
        </a:solidFill>
      </dgm:spPr>
    </dgm:pt>
    <dgm:pt modelId="{EF33A284-251A-7A43-AF31-4D1FB553C323}" type="pres">
      <dgm:prSet presAssocID="{DB0E0236-54CF-D94F-8D99-7C0DAE917326}" presName="sibTrans" presStyleCnt="0"/>
      <dgm:spPr/>
    </dgm:pt>
    <dgm:pt modelId="{41E339FE-494C-AA46-B546-9B671413CC15}" type="pres">
      <dgm:prSet presAssocID="{DB0E0236-54CF-D94F-8D99-7C0DAE917326}" presName="space" presStyleCnt="0"/>
      <dgm:spPr/>
    </dgm:pt>
    <dgm:pt modelId="{45466C96-63D1-2B45-B56E-9855A8ABACAC}" type="pres">
      <dgm:prSet presAssocID="{76CE6F16-F1EA-4248-8DC3-9A38FF5FA515}" presName="composite" presStyleCnt="0"/>
      <dgm:spPr/>
    </dgm:pt>
    <dgm:pt modelId="{C43744A2-04D6-2F4A-8555-9D07A2D92533}" type="pres">
      <dgm:prSet presAssocID="{76CE6F16-F1EA-4248-8DC3-9A38FF5FA515}" presName="LShape" presStyleLbl="alignNode1" presStyleIdx="4" presStyleCnt="5" custScaleX="282436" custLinFactNeighborX="-12870" custLinFactNeighborY="-137"/>
      <dgm:spPr>
        <a:solidFill>
          <a:schemeClr val="tx2">
            <a:lumMod val="75000"/>
          </a:schemeClr>
        </a:solidFill>
      </dgm:spPr>
    </dgm:pt>
    <dgm:pt modelId="{2E26C36D-59EA-B447-9774-CE4D8C1890CF}" type="pres">
      <dgm:prSet presAssocID="{76CE6F16-F1EA-4248-8DC3-9A38FF5FA515}" presName="ParentText" presStyleLbl="revTx" presStyleIdx="2" presStyleCnt="3" custScaleX="275117" custLinFactNeighborX="-26875" custLinFactNeighborY="1656">
        <dgm:presLayoutVars>
          <dgm:chMax val="0"/>
          <dgm:chPref val="0"/>
          <dgm:bulletEnabled val="1"/>
        </dgm:presLayoutVars>
      </dgm:prSet>
      <dgm:spPr/>
    </dgm:pt>
  </dgm:ptLst>
  <dgm:cxnLst>
    <dgm:cxn modelId="{C230D812-56BD-A041-AFE2-7793C269FBAF}" type="presOf" srcId="{DB3987A8-7480-074C-A40C-0F454F530677}" destId="{F7B0A2E6-0CC2-1749-88CC-DD4D1BF2C34D}" srcOrd="0" destOrd="0" presId="urn:microsoft.com/office/officeart/2009/3/layout/StepUpProcess"/>
    <dgm:cxn modelId="{45FED31D-7C6F-5740-BE51-AD11C351DC1B}" srcId="{9B432513-0AE8-E841-AF67-1DAF7C3B5225}" destId="{41D03BE6-A336-884C-B775-B2D31FC50B5C}" srcOrd="1" destOrd="0" parTransId="{BBB43A7B-109C-6345-956F-B50B8A2258A5}" sibTransId="{DB0E0236-54CF-D94F-8D99-7C0DAE917326}"/>
    <dgm:cxn modelId="{C896822E-C490-4040-8427-7F035803F2A6}" type="presOf" srcId="{41D03BE6-A336-884C-B775-B2D31FC50B5C}" destId="{69E7B675-00D0-7640-9803-CF2996A2C978}" srcOrd="0" destOrd="0" presId="urn:microsoft.com/office/officeart/2009/3/layout/StepUpProcess"/>
    <dgm:cxn modelId="{2CC95147-B028-F54A-BD3F-C35C5B56962E}" srcId="{9B432513-0AE8-E841-AF67-1DAF7C3B5225}" destId="{76CE6F16-F1EA-4248-8DC3-9A38FF5FA515}" srcOrd="2" destOrd="0" parTransId="{BA4AFB36-8C79-F342-98B6-9BD4A567FF8D}" sibTransId="{1BB8EEFB-C696-F547-828E-C95004700CB3}"/>
    <dgm:cxn modelId="{D90D229F-BE32-294F-8B51-39114263753B}" type="presOf" srcId="{9B432513-0AE8-E841-AF67-1DAF7C3B5225}" destId="{3E276BA9-B6EB-2E42-899E-6599540AB05B}" srcOrd="0" destOrd="0" presId="urn:microsoft.com/office/officeart/2009/3/layout/StepUpProcess"/>
    <dgm:cxn modelId="{EFD826D7-E1B0-D24D-B27F-2162A017BE77}" type="presOf" srcId="{76CE6F16-F1EA-4248-8DC3-9A38FF5FA515}" destId="{2E26C36D-59EA-B447-9774-CE4D8C1890CF}" srcOrd="0" destOrd="0" presId="urn:microsoft.com/office/officeart/2009/3/layout/StepUpProcess"/>
    <dgm:cxn modelId="{B8C2B7FD-344A-7C48-AA4A-AA3334C4E59E}" srcId="{9B432513-0AE8-E841-AF67-1DAF7C3B5225}" destId="{DB3987A8-7480-074C-A40C-0F454F530677}" srcOrd="0" destOrd="0" parTransId="{F7789183-F92A-9F4C-B547-CA02AE529B0F}" sibTransId="{BE50FA5E-A633-F04E-9EE8-3C03D36ECA30}"/>
    <dgm:cxn modelId="{599F1278-AD3F-054C-9B67-5303E3E3D7D5}" type="presParOf" srcId="{3E276BA9-B6EB-2E42-899E-6599540AB05B}" destId="{54969AF9-287D-ED47-B336-96834A4AC877}" srcOrd="0" destOrd="0" presId="urn:microsoft.com/office/officeart/2009/3/layout/StepUpProcess"/>
    <dgm:cxn modelId="{5E44F91A-508E-1147-9720-324FAA06FE55}" type="presParOf" srcId="{54969AF9-287D-ED47-B336-96834A4AC877}" destId="{0C4957DA-E28D-EC41-BD01-DEE6CBF41965}" srcOrd="0" destOrd="0" presId="urn:microsoft.com/office/officeart/2009/3/layout/StepUpProcess"/>
    <dgm:cxn modelId="{4273BB08-22F7-B640-9047-110AC74C99FA}" type="presParOf" srcId="{54969AF9-287D-ED47-B336-96834A4AC877}" destId="{F7B0A2E6-0CC2-1749-88CC-DD4D1BF2C34D}" srcOrd="1" destOrd="0" presId="urn:microsoft.com/office/officeart/2009/3/layout/StepUpProcess"/>
    <dgm:cxn modelId="{A146E300-799F-BC40-AA8F-B66AA1F66E45}" type="presParOf" srcId="{54969AF9-287D-ED47-B336-96834A4AC877}" destId="{A7612682-E13B-6B49-8F4A-BA1E8E069708}" srcOrd="2" destOrd="0" presId="urn:microsoft.com/office/officeart/2009/3/layout/StepUpProcess"/>
    <dgm:cxn modelId="{AC716556-8FBA-B643-999D-217247A596FC}" type="presParOf" srcId="{3E276BA9-B6EB-2E42-899E-6599540AB05B}" destId="{21C2E171-E388-F745-AB61-36532C2F56B2}" srcOrd="1" destOrd="0" presId="urn:microsoft.com/office/officeart/2009/3/layout/StepUpProcess"/>
    <dgm:cxn modelId="{CAC272E7-E438-564D-9248-50DF365B0CA9}" type="presParOf" srcId="{21C2E171-E388-F745-AB61-36532C2F56B2}" destId="{EB515C39-F387-3241-9EE2-43199D0FA439}" srcOrd="0" destOrd="0" presId="urn:microsoft.com/office/officeart/2009/3/layout/StepUpProcess"/>
    <dgm:cxn modelId="{0FA0FEA3-1CA8-CC43-8502-05FFEBB25D12}" type="presParOf" srcId="{3E276BA9-B6EB-2E42-899E-6599540AB05B}" destId="{E1B32A68-0C13-FB4C-B446-04C77E2265C1}" srcOrd="2" destOrd="0" presId="urn:microsoft.com/office/officeart/2009/3/layout/StepUpProcess"/>
    <dgm:cxn modelId="{D358BD12-B601-5048-ACD0-4106C30E8D06}" type="presParOf" srcId="{E1B32A68-0C13-FB4C-B446-04C77E2265C1}" destId="{843137D9-8465-C14F-B756-3DCB02F2E505}" srcOrd="0" destOrd="0" presId="urn:microsoft.com/office/officeart/2009/3/layout/StepUpProcess"/>
    <dgm:cxn modelId="{3F706726-DE01-2142-9384-92D0204DA66E}" type="presParOf" srcId="{E1B32A68-0C13-FB4C-B446-04C77E2265C1}" destId="{69E7B675-00D0-7640-9803-CF2996A2C978}" srcOrd="1" destOrd="0" presId="urn:microsoft.com/office/officeart/2009/3/layout/StepUpProcess"/>
    <dgm:cxn modelId="{904D5F77-8428-4047-8F75-8647FC8B6D39}" type="presParOf" srcId="{E1B32A68-0C13-FB4C-B446-04C77E2265C1}" destId="{E56DB1D9-C28B-1D4B-97A1-2BCD2022C627}" srcOrd="2" destOrd="0" presId="urn:microsoft.com/office/officeart/2009/3/layout/StepUpProcess"/>
    <dgm:cxn modelId="{FC953A56-2A97-DC4B-91D1-16100C197832}" type="presParOf" srcId="{3E276BA9-B6EB-2E42-899E-6599540AB05B}" destId="{EF33A284-251A-7A43-AF31-4D1FB553C323}" srcOrd="3" destOrd="0" presId="urn:microsoft.com/office/officeart/2009/3/layout/StepUpProcess"/>
    <dgm:cxn modelId="{F40479E4-DE3C-FD47-9010-B86F08E158AE}" type="presParOf" srcId="{EF33A284-251A-7A43-AF31-4D1FB553C323}" destId="{41E339FE-494C-AA46-B546-9B671413CC15}" srcOrd="0" destOrd="0" presId="urn:microsoft.com/office/officeart/2009/3/layout/StepUpProcess"/>
    <dgm:cxn modelId="{1B6831D3-6F4C-C042-832B-E4D6F29839A8}" type="presParOf" srcId="{3E276BA9-B6EB-2E42-899E-6599540AB05B}" destId="{45466C96-63D1-2B45-B56E-9855A8ABACAC}" srcOrd="4" destOrd="0" presId="urn:microsoft.com/office/officeart/2009/3/layout/StepUpProcess"/>
    <dgm:cxn modelId="{4BDD2CD5-4ECD-6B41-8B85-8599E71FC464}" type="presParOf" srcId="{45466C96-63D1-2B45-B56E-9855A8ABACAC}" destId="{C43744A2-04D6-2F4A-8555-9D07A2D92533}" srcOrd="0" destOrd="0" presId="urn:microsoft.com/office/officeart/2009/3/layout/StepUpProcess"/>
    <dgm:cxn modelId="{5E27541A-6C8B-1C46-8EB1-477BC187018E}" type="presParOf" srcId="{45466C96-63D1-2B45-B56E-9855A8ABACAC}" destId="{2E26C36D-59EA-B447-9774-CE4D8C1890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1AB1FF0-9D3A-FD41-99B0-BDECA1337D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02060-A04A-FF43-9FC3-FB7684CCD11E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ES" dirty="0">
              <a:solidFill>
                <a:schemeClr val="bg1"/>
              </a:solidFill>
            </a:rPr>
            <a:t>Ganancia con campaña tradicional: </a:t>
          </a:r>
          <a:r>
            <a:rPr lang="es-ES" b="1" dirty="0">
              <a:solidFill>
                <a:schemeClr val="bg1"/>
              </a:solidFill>
            </a:rPr>
            <a:t>1.194.019 €</a:t>
          </a:r>
          <a:endParaRPr lang="en-US" dirty="0">
            <a:solidFill>
              <a:schemeClr val="bg1"/>
            </a:solidFill>
          </a:endParaRPr>
        </a:p>
      </dgm:t>
    </dgm:pt>
    <dgm:pt modelId="{D2731D40-E47F-6C46-8F84-B6E56DE80B16}" type="parTrans" cxnId="{16417BA0-1610-CD46-AD78-70DF68A83BEB}">
      <dgm:prSet/>
      <dgm:spPr/>
      <dgm:t>
        <a:bodyPr/>
        <a:lstStyle/>
        <a:p>
          <a:endParaRPr lang="en-US"/>
        </a:p>
      </dgm:t>
    </dgm:pt>
    <dgm:pt modelId="{267B6728-F4A4-DD45-96F1-7D0F4094C367}" type="sibTrans" cxnId="{16417BA0-1610-CD46-AD78-70DF68A83BEB}">
      <dgm:prSet/>
      <dgm:spPr/>
      <dgm:t>
        <a:bodyPr/>
        <a:lstStyle/>
        <a:p>
          <a:endParaRPr lang="en-US"/>
        </a:p>
      </dgm:t>
    </dgm:pt>
    <dgm:pt modelId="{2F35406F-2F71-D044-B0E1-82AF79A9C552}" type="pres">
      <dgm:prSet presAssocID="{71AB1FF0-9D3A-FD41-99B0-BDECA1337DFA}" presName="Name0" presStyleCnt="0">
        <dgm:presLayoutVars>
          <dgm:dir/>
          <dgm:resizeHandles val="exact"/>
        </dgm:presLayoutVars>
      </dgm:prSet>
      <dgm:spPr/>
    </dgm:pt>
    <dgm:pt modelId="{B15E64A8-648F-F142-A971-DB35EF0745C0}" type="pres">
      <dgm:prSet presAssocID="{49602060-A04A-FF43-9FC3-FB7684CCD11E}" presName="node" presStyleLbl="node1" presStyleIdx="0" presStyleCnt="1">
        <dgm:presLayoutVars>
          <dgm:bulletEnabled val="1"/>
        </dgm:presLayoutVars>
      </dgm:prSet>
      <dgm:spPr/>
    </dgm:pt>
  </dgm:ptLst>
  <dgm:cxnLst>
    <dgm:cxn modelId="{774B4A1A-30D5-F247-A620-2F2C2A5A9AD6}" type="presOf" srcId="{71AB1FF0-9D3A-FD41-99B0-BDECA1337DFA}" destId="{2F35406F-2F71-D044-B0E1-82AF79A9C552}" srcOrd="0" destOrd="0" presId="urn:microsoft.com/office/officeart/2005/8/layout/process1"/>
    <dgm:cxn modelId="{608FDE7C-255D-CD41-929D-98647B7AE416}" type="presOf" srcId="{49602060-A04A-FF43-9FC3-FB7684CCD11E}" destId="{B15E64A8-648F-F142-A971-DB35EF0745C0}" srcOrd="0" destOrd="0" presId="urn:microsoft.com/office/officeart/2005/8/layout/process1"/>
    <dgm:cxn modelId="{16417BA0-1610-CD46-AD78-70DF68A83BEB}" srcId="{71AB1FF0-9D3A-FD41-99B0-BDECA1337DFA}" destId="{49602060-A04A-FF43-9FC3-FB7684CCD11E}" srcOrd="0" destOrd="0" parTransId="{D2731D40-E47F-6C46-8F84-B6E56DE80B16}" sibTransId="{267B6728-F4A4-DD45-96F1-7D0F4094C367}"/>
    <dgm:cxn modelId="{5A530829-D85F-2B4B-A6E6-3C25EBFE8522}" type="presParOf" srcId="{2F35406F-2F71-D044-B0E1-82AF79A9C552}" destId="{B15E64A8-648F-F142-A971-DB35EF0745C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E5D46B-C714-D34E-90AA-30BC06745C7B}" type="doc">
      <dgm:prSet loTypeId="urn:microsoft.com/office/officeart/2005/8/layout/hierarchy2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07E491-1327-F641-9A10-29E79661EADE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s-ES" sz="1400" dirty="0"/>
            <a:t>¿A qué clientes impactamos?</a:t>
          </a:r>
          <a:endParaRPr lang="en-US" sz="1400" dirty="0"/>
        </a:p>
      </dgm:t>
    </dgm:pt>
    <dgm:pt modelId="{F0AC7EBF-DE25-6642-8908-E3DA4D461A0E}" type="parTrans" cxnId="{BCE52520-6D2A-FC47-9542-E04ADE5BCB8D}">
      <dgm:prSet/>
      <dgm:spPr/>
      <dgm:t>
        <a:bodyPr/>
        <a:lstStyle/>
        <a:p>
          <a:endParaRPr lang="en-US"/>
        </a:p>
      </dgm:t>
    </dgm:pt>
    <dgm:pt modelId="{FC9BC3F7-1FA9-5948-96B5-0285536F50D0}" type="sibTrans" cxnId="{BCE52520-6D2A-FC47-9542-E04ADE5BCB8D}">
      <dgm:prSet/>
      <dgm:spPr/>
      <dgm:t>
        <a:bodyPr/>
        <a:lstStyle/>
        <a:p>
          <a:endParaRPr lang="en-US"/>
        </a:p>
      </dgm:t>
    </dgm:pt>
    <dgm:pt modelId="{453F79B6-B9A5-6A4A-82E9-F83FA2C86378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2: Leales de Alto Valor</a:t>
          </a:r>
          <a:endParaRPr lang="en-US" sz="1400" dirty="0"/>
        </a:p>
      </dgm:t>
    </dgm:pt>
    <dgm:pt modelId="{D04DB0C0-8F88-DC4E-A068-5FB6DA07D804}" type="parTrans" cxnId="{23984ED8-7B8B-3A4E-984F-B5419E88AB8A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02FBEDA2-E019-E145-85BA-CADC6194D4DC}" type="sibTrans" cxnId="{23984ED8-7B8B-3A4E-984F-B5419E88AB8A}">
      <dgm:prSet/>
      <dgm:spPr/>
      <dgm:t>
        <a:bodyPr/>
        <a:lstStyle/>
        <a:p>
          <a:endParaRPr lang="en-US"/>
        </a:p>
      </dgm:t>
    </dgm:pt>
    <dgm:pt modelId="{AE5F267A-9B41-954B-87F6-3392E96D3861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3: Potenciales de Alto Valor</a:t>
          </a:r>
          <a:endParaRPr lang="en-US" sz="1400" dirty="0"/>
        </a:p>
      </dgm:t>
    </dgm:pt>
    <dgm:pt modelId="{62ED5D4D-12A8-A24F-A3D8-CD3C1DA837B9}" type="parTrans" cxnId="{60D58B10-53E6-7640-8071-297ABABF2FDF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50B2F4FB-800A-2D46-A9F7-BB7D2ACA20C7}" type="sibTrans" cxnId="{60D58B10-53E6-7640-8071-297ABABF2FDF}">
      <dgm:prSet/>
      <dgm:spPr/>
      <dgm:t>
        <a:bodyPr/>
        <a:lstStyle/>
        <a:p>
          <a:endParaRPr lang="en-US"/>
        </a:p>
      </dgm:t>
    </dgm:pt>
    <dgm:pt modelId="{A3634760-54F0-3847-8810-C2246E8A1D18}">
      <dgm:prSet phldrT="[Text]" custT="1"/>
      <dgm:spPr>
        <a:solidFill>
          <a:schemeClr val="tx2">
            <a:lumMod val="75000"/>
          </a:schemeClr>
        </a:solidFill>
        <a:ln>
          <a:round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</a:rPr>
            <a:t>191.043 clientes</a:t>
          </a:r>
          <a:endParaRPr lang="en-US" sz="1400" dirty="0">
            <a:solidFill>
              <a:schemeClr val="bg1"/>
            </a:solidFill>
          </a:endParaRPr>
        </a:p>
      </dgm:t>
    </dgm:pt>
    <dgm:pt modelId="{AA0BCA67-86B9-6743-ACF5-90839480B8E0}" type="sibTrans" cxnId="{CD30D5CE-86DC-9B40-BC92-2D3AB101B005}">
      <dgm:prSet/>
      <dgm:spPr/>
      <dgm:t>
        <a:bodyPr/>
        <a:lstStyle/>
        <a:p>
          <a:endParaRPr lang="en-US"/>
        </a:p>
      </dgm:t>
    </dgm:pt>
    <dgm:pt modelId="{765EE3DC-082F-6240-BB8C-AE53D80BEAAE}" type="parTrans" cxnId="{CD30D5CE-86DC-9B40-BC92-2D3AB101B005}">
      <dgm:prSet/>
      <dgm:spPr>
        <a:ln>
          <a:solidFill>
            <a:schemeClr val="tx2">
              <a:lumMod val="50000"/>
            </a:schemeClr>
          </a:solidFill>
          <a:headEnd type="none"/>
        </a:ln>
      </dgm:spPr>
      <dgm:t>
        <a:bodyPr/>
        <a:lstStyle/>
        <a:p>
          <a:endParaRPr lang="en-US"/>
        </a:p>
      </dgm:t>
    </dgm:pt>
    <dgm:pt modelId="{844197E6-CF81-1C49-96BB-3B39E2B7C4A1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1400" dirty="0"/>
            <a:t>Clúster 4: Pasivos pero de Alto Margen</a:t>
          </a:r>
          <a:endParaRPr lang="en-US" sz="1400" dirty="0"/>
        </a:p>
      </dgm:t>
    </dgm:pt>
    <dgm:pt modelId="{C9C5D077-18A8-284D-81C3-8E7045A40987}" type="parTrans" cxnId="{2C426B49-3F15-5646-A57A-F63805E2BABA}">
      <dgm:prSet/>
      <dgm:spPr>
        <a:ln>
          <a:solidFill>
            <a:schemeClr val="tx2">
              <a:lumMod val="50000"/>
            </a:schemeClr>
          </a:solidFill>
          <a:tailEnd type="triangle"/>
        </a:ln>
      </dgm:spPr>
      <dgm:t>
        <a:bodyPr/>
        <a:lstStyle/>
        <a:p>
          <a:endParaRPr lang="en-US"/>
        </a:p>
      </dgm:t>
    </dgm:pt>
    <dgm:pt modelId="{F07D3B9E-4B20-9843-BA73-F8A86E5C47F3}" type="sibTrans" cxnId="{2C426B49-3F15-5646-A57A-F63805E2BABA}">
      <dgm:prSet/>
      <dgm:spPr/>
      <dgm:t>
        <a:bodyPr/>
        <a:lstStyle/>
        <a:p>
          <a:endParaRPr lang="en-US"/>
        </a:p>
      </dgm:t>
    </dgm:pt>
    <dgm:pt modelId="{923DC6F3-9D47-EB4C-AD17-F290C4848C1F}" type="pres">
      <dgm:prSet presAssocID="{E8E5D46B-C714-D34E-90AA-30BC06745C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9FA1167-7A79-9047-82C3-AEE1E30FAFC6}" type="pres">
      <dgm:prSet presAssocID="{E307E491-1327-F641-9A10-29E79661EADE}" presName="root1" presStyleCnt="0"/>
      <dgm:spPr/>
    </dgm:pt>
    <dgm:pt modelId="{3AD9513A-EDE8-3F4E-B876-1E0866081943}" type="pres">
      <dgm:prSet presAssocID="{E307E491-1327-F641-9A10-29E79661EADE}" presName="LevelOneTextNode" presStyleLbl="node0" presStyleIdx="0" presStyleCnt="1" custScaleX="220862" custScaleY="141208" custLinFactX="-51041" custLinFactNeighborX="-100000" custLinFactNeighborY="-6221">
        <dgm:presLayoutVars>
          <dgm:chPref val="3"/>
        </dgm:presLayoutVars>
      </dgm:prSet>
      <dgm:spPr/>
    </dgm:pt>
    <dgm:pt modelId="{5EF0F183-F684-9B41-B886-C49F70185784}" type="pres">
      <dgm:prSet presAssocID="{E307E491-1327-F641-9A10-29E79661EADE}" presName="level2hierChild" presStyleCnt="0"/>
      <dgm:spPr/>
    </dgm:pt>
    <dgm:pt modelId="{DC1A0CE8-CD6B-7F44-B447-5D73D3B8849B}" type="pres">
      <dgm:prSet presAssocID="{D04DB0C0-8F88-DC4E-A068-5FB6DA07D804}" presName="conn2-1" presStyleLbl="parChTrans1D2" presStyleIdx="0" presStyleCnt="3"/>
      <dgm:spPr/>
    </dgm:pt>
    <dgm:pt modelId="{CD0C67F7-ABF8-0343-B719-FF29A3679AFD}" type="pres">
      <dgm:prSet presAssocID="{D04DB0C0-8F88-DC4E-A068-5FB6DA07D804}" presName="connTx" presStyleLbl="parChTrans1D2" presStyleIdx="0" presStyleCnt="3"/>
      <dgm:spPr/>
    </dgm:pt>
    <dgm:pt modelId="{FE0110CE-EA4B-3549-B0ED-CD1CA0414E8A}" type="pres">
      <dgm:prSet presAssocID="{453F79B6-B9A5-6A4A-82E9-F83FA2C86378}" presName="root2" presStyleCnt="0"/>
      <dgm:spPr/>
    </dgm:pt>
    <dgm:pt modelId="{3AD68BD1-CDD8-2E4B-9AEA-6391AFF86268}" type="pres">
      <dgm:prSet presAssocID="{453F79B6-B9A5-6A4A-82E9-F83FA2C86378}" presName="LevelTwoTextNode" presStyleLbl="node2" presStyleIdx="0" presStyleCnt="3" custScaleX="472641" custLinFactNeighborX="-14358">
        <dgm:presLayoutVars>
          <dgm:chPref val="3"/>
        </dgm:presLayoutVars>
      </dgm:prSet>
      <dgm:spPr/>
    </dgm:pt>
    <dgm:pt modelId="{1AC97FE0-1B01-C64A-99DB-B23085E3891F}" type="pres">
      <dgm:prSet presAssocID="{453F79B6-B9A5-6A4A-82E9-F83FA2C86378}" presName="level3hierChild" presStyleCnt="0"/>
      <dgm:spPr/>
    </dgm:pt>
    <dgm:pt modelId="{7818D858-46D5-754E-9BD7-DF611D27EEEC}" type="pres">
      <dgm:prSet presAssocID="{765EE3DC-082F-6240-BB8C-AE53D80BEAAE}" presName="conn2-1" presStyleLbl="parChTrans1D3" presStyleIdx="0" presStyleCnt="1"/>
      <dgm:spPr/>
    </dgm:pt>
    <dgm:pt modelId="{9B2F85FE-BD25-8F47-B764-79979CABF6F7}" type="pres">
      <dgm:prSet presAssocID="{765EE3DC-082F-6240-BB8C-AE53D80BEAAE}" presName="connTx" presStyleLbl="parChTrans1D3" presStyleIdx="0" presStyleCnt="1"/>
      <dgm:spPr/>
    </dgm:pt>
    <dgm:pt modelId="{45BC411F-455C-9E4B-8F08-5992B9B5B5EA}" type="pres">
      <dgm:prSet presAssocID="{A3634760-54F0-3847-8810-C2246E8A1D18}" presName="root2" presStyleCnt="0"/>
      <dgm:spPr/>
    </dgm:pt>
    <dgm:pt modelId="{80BB6892-37E9-F745-AF5E-E3207F5FBAF1}" type="pres">
      <dgm:prSet presAssocID="{A3634760-54F0-3847-8810-C2246E8A1D18}" presName="LevelTwoTextNode" presStyleLbl="node3" presStyleIdx="0" presStyleCnt="1" custScaleX="209039" custScaleY="125063" custLinFactY="23811" custLinFactNeighborX="21852" custLinFactNeighborY="100000">
        <dgm:presLayoutVars>
          <dgm:chPref val="3"/>
        </dgm:presLayoutVars>
      </dgm:prSet>
      <dgm:spPr/>
    </dgm:pt>
    <dgm:pt modelId="{4FAD3C93-81BE-B544-A88E-CBEBDD7F0B79}" type="pres">
      <dgm:prSet presAssocID="{A3634760-54F0-3847-8810-C2246E8A1D18}" presName="level3hierChild" presStyleCnt="0"/>
      <dgm:spPr/>
    </dgm:pt>
    <dgm:pt modelId="{FF54349F-EACA-8741-BFFB-AADA3813C7B2}" type="pres">
      <dgm:prSet presAssocID="{62ED5D4D-12A8-A24F-A3D8-CD3C1DA837B9}" presName="conn2-1" presStyleLbl="parChTrans1D2" presStyleIdx="1" presStyleCnt="3"/>
      <dgm:spPr/>
    </dgm:pt>
    <dgm:pt modelId="{7AD71B2D-DF51-854C-BB98-F1ECA127E5E3}" type="pres">
      <dgm:prSet presAssocID="{62ED5D4D-12A8-A24F-A3D8-CD3C1DA837B9}" presName="connTx" presStyleLbl="parChTrans1D2" presStyleIdx="1" presStyleCnt="3"/>
      <dgm:spPr/>
    </dgm:pt>
    <dgm:pt modelId="{D98FED41-9DC8-294A-9B66-26EBCE9500FC}" type="pres">
      <dgm:prSet presAssocID="{AE5F267A-9B41-954B-87F6-3392E96D3861}" presName="root2" presStyleCnt="0"/>
      <dgm:spPr/>
    </dgm:pt>
    <dgm:pt modelId="{B440AFE7-46A0-2F45-BE55-DD14636DBC5F}" type="pres">
      <dgm:prSet presAssocID="{AE5F267A-9B41-954B-87F6-3392E96D3861}" presName="LevelTwoTextNode" presStyleLbl="node2" presStyleIdx="1" presStyleCnt="3" custScaleX="472641" custLinFactNeighborX="-14358" custLinFactNeighborY="-896">
        <dgm:presLayoutVars>
          <dgm:chPref val="3"/>
        </dgm:presLayoutVars>
      </dgm:prSet>
      <dgm:spPr/>
    </dgm:pt>
    <dgm:pt modelId="{021D31F1-AA07-EF4D-8F04-9999AE491EDE}" type="pres">
      <dgm:prSet presAssocID="{AE5F267A-9B41-954B-87F6-3392E96D3861}" presName="level3hierChild" presStyleCnt="0"/>
      <dgm:spPr/>
    </dgm:pt>
    <dgm:pt modelId="{2087D498-E396-8846-A057-63AABCB7EA8A}" type="pres">
      <dgm:prSet presAssocID="{C9C5D077-18A8-284D-81C3-8E7045A40987}" presName="conn2-1" presStyleLbl="parChTrans1D2" presStyleIdx="2" presStyleCnt="3"/>
      <dgm:spPr/>
    </dgm:pt>
    <dgm:pt modelId="{71ABABAB-91BF-4C4A-90FF-30873C86AEAE}" type="pres">
      <dgm:prSet presAssocID="{C9C5D077-18A8-284D-81C3-8E7045A40987}" presName="connTx" presStyleLbl="parChTrans1D2" presStyleIdx="2" presStyleCnt="3"/>
      <dgm:spPr/>
    </dgm:pt>
    <dgm:pt modelId="{0C9A6D92-5557-EF48-A3ED-109D6F42298D}" type="pres">
      <dgm:prSet presAssocID="{844197E6-CF81-1C49-96BB-3B39E2B7C4A1}" presName="root2" presStyleCnt="0"/>
      <dgm:spPr/>
    </dgm:pt>
    <dgm:pt modelId="{5A004900-243D-CD47-A83A-53F1970B1196}" type="pres">
      <dgm:prSet presAssocID="{844197E6-CF81-1C49-96BB-3B39E2B7C4A1}" presName="LevelTwoTextNode" presStyleLbl="node2" presStyleIdx="2" presStyleCnt="3" custScaleX="472641" custLinFactNeighborX="-14358">
        <dgm:presLayoutVars>
          <dgm:chPref val="3"/>
        </dgm:presLayoutVars>
      </dgm:prSet>
      <dgm:spPr/>
    </dgm:pt>
    <dgm:pt modelId="{4DE2CAAA-B4E3-BF4B-A9F9-38BF8531E019}" type="pres">
      <dgm:prSet presAssocID="{844197E6-CF81-1C49-96BB-3B39E2B7C4A1}" presName="level3hierChild" presStyleCnt="0"/>
      <dgm:spPr/>
    </dgm:pt>
  </dgm:ptLst>
  <dgm:cxnLst>
    <dgm:cxn modelId="{AAC64F01-2D55-EA49-BDE2-507B35B59706}" type="presOf" srcId="{C9C5D077-18A8-284D-81C3-8E7045A40987}" destId="{71ABABAB-91BF-4C4A-90FF-30873C86AEAE}" srcOrd="1" destOrd="0" presId="urn:microsoft.com/office/officeart/2005/8/layout/hierarchy2"/>
    <dgm:cxn modelId="{60D58B10-53E6-7640-8071-297ABABF2FDF}" srcId="{E307E491-1327-F641-9A10-29E79661EADE}" destId="{AE5F267A-9B41-954B-87F6-3392E96D3861}" srcOrd="1" destOrd="0" parTransId="{62ED5D4D-12A8-A24F-A3D8-CD3C1DA837B9}" sibTransId="{50B2F4FB-800A-2D46-A9F7-BB7D2ACA20C7}"/>
    <dgm:cxn modelId="{BCE52520-6D2A-FC47-9542-E04ADE5BCB8D}" srcId="{E8E5D46B-C714-D34E-90AA-30BC06745C7B}" destId="{E307E491-1327-F641-9A10-29E79661EADE}" srcOrd="0" destOrd="0" parTransId="{F0AC7EBF-DE25-6642-8908-E3DA4D461A0E}" sibTransId="{FC9BC3F7-1FA9-5948-96B5-0285536F50D0}"/>
    <dgm:cxn modelId="{F6EF6328-5909-4C48-8CB3-9A8962EABFCC}" type="presOf" srcId="{D04DB0C0-8F88-DC4E-A068-5FB6DA07D804}" destId="{CD0C67F7-ABF8-0343-B719-FF29A3679AFD}" srcOrd="1" destOrd="0" presId="urn:microsoft.com/office/officeart/2005/8/layout/hierarchy2"/>
    <dgm:cxn modelId="{2C426B49-3F15-5646-A57A-F63805E2BABA}" srcId="{E307E491-1327-F641-9A10-29E79661EADE}" destId="{844197E6-CF81-1C49-96BB-3B39E2B7C4A1}" srcOrd="2" destOrd="0" parTransId="{C9C5D077-18A8-284D-81C3-8E7045A40987}" sibTransId="{F07D3B9E-4B20-9843-BA73-F8A86E5C47F3}"/>
    <dgm:cxn modelId="{30BC1C5C-C80A-564C-B7A8-39B30F8DB2E2}" type="presOf" srcId="{E8E5D46B-C714-D34E-90AA-30BC06745C7B}" destId="{923DC6F3-9D47-EB4C-AD17-F290C4848C1F}" srcOrd="0" destOrd="0" presId="urn:microsoft.com/office/officeart/2005/8/layout/hierarchy2"/>
    <dgm:cxn modelId="{146C0F64-11A1-7946-8533-59C3C2DF6DF6}" type="presOf" srcId="{844197E6-CF81-1C49-96BB-3B39E2B7C4A1}" destId="{5A004900-243D-CD47-A83A-53F1970B1196}" srcOrd="0" destOrd="0" presId="urn:microsoft.com/office/officeart/2005/8/layout/hierarchy2"/>
    <dgm:cxn modelId="{917AA274-FE2D-464A-9FEA-6804F1543B5D}" type="presOf" srcId="{C9C5D077-18A8-284D-81C3-8E7045A40987}" destId="{2087D498-E396-8846-A057-63AABCB7EA8A}" srcOrd="0" destOrd="0" presId="urn:microsoft.com/office/officeart/2005/8/layout/hierarchy2"/>
    <dgm:cxn modelId="{0B41FA79-2E5E-8D4F-8AA2-BD30C6A0186F}" type="presOf" srcId="{AE5F267A-9B41-954B-87F6-3392E96D3861}" destId="{B440AFE7-46A0-2F45-BE55-DD14636DBC5F}" srcOrd="0" destOrd="0" presId="urn:microsoft.com/office/officeart/2005/8/layout/hierarchy2"/>
    <dgm:cxn modelId="{E4B49E7F-55D9-B747-ABA3-4C8BDC04CFF1}" type="presOf" srcId="{62ED5D4D-12A8-A24F-A3D8-CD3C1DA837B9}" destId="{7AD71B2D-DF51-854C-BB98-F1ECA127E5E3}" srcOrd="1" destOrd="0" presId="urn:microsoft.com/office/officeart/2005/8/layout/hierarchy2"/>
    <dgm:cxn modelId="{78387EA1-6ACE-9F4C-9A40-BC31AA7C2ED2}" type="presOf" srcId="{765EE3DC-082F-6240-BB8C-AE53D80BEAAE}" destId="{9B2F85FE-BD25-8F47-B764-79979CABF6F7}" srcOrd="1" destOrd="0" presId="urn:microsoft.com/office/officeart/2005/8/layout/hierarchy2"/>
    <dgm:cxn modelId="{4028FDAB-7C33-5340-83C4-9C49E0D755A4}" type="presOf" srcId="{D04DB0C0-8F88-DC4E-A068-5FB6DA07D804}" destId="{DC1A0CE8-CD6B-7F44-B447-5D73D3B8849B}" srcOrd="0" destOrd="0" presId="urn:microsoft.com/office/officeart/2005/8/layout/hierarchy2"/>
    <dgm:cxn modelId="{44EC39CA-5EFE-174E-8E3C-AA892D431093}" type="presOf" srcId="{E307E491-1327-F641-9A10-29E79661EADE}" destId="{3AD9513A-EDE8-3F4E-B876-1E0866081943}" srcOrd="0" destOrd="0" presId="urn:microsoft.com/office/officeart/2005/8/layout/hierarchy2"/>
    <dgm:cxn modelId="{CD30D5CE-86DC-9B40-BC92-2D3AB101B005}" srcId="{453F79B6-B9A5-6A4A-82E9-F83FA2C86378}" destId="{A3634760-54F0-3847-8810-C2246E8A1D18}" srcOrd="0" destOrd="0" parTransId="{765EE3DC-082F-6240-BB8C-AE53D80BEAAE}" sibTransId="{AA0BCA67-86B9-6743-ACF5-90839480B8E0}"/>
    <dgm:cxn modelId="{6C22E1D3-634E-6842-80DA-5074A26D1164}" type="presOf" srcId="{453F79B6-B9A5-6A4A-82E9-F83FA2C86378}" destId="{3AD68BD1-CDD8-2E4B-9AEA-6391AFF86268}" srcOrd="0" destOrd="0" presId="urn:microsoft.com/office/officeart/2005/8/layout/hierarchy2"/>
    <dgm:cxn modelId="{AA0A25D8-36CD-5944-A265-95B698387FD0}" type="presOf" srcId="{765EE3DC-082F-6240-BB8C-AE53D80BEAAE}" destId="{7818D858-46D5-754E-9BD7-DF611D27EEEC}" srcOrd="0" destOrd="0" presId="urn:microsoft.com/office/officeart/2005/8/layout/hierarchy2"/>
    <dgm:cxn modelId="{23984ED8-7B8B-3A4E-984F-B5419E88AB8A}" srcId="{E307E491-1327-F641-9A10-29E79661EADE}" destId="{453F79B6-B9A5-6A4A-82E9-F83FA2C86378}" srcOrd="0" destOrd="0" parTransId="{D04DB0C0-8F88-DC4E-A068-5FB6DA07D804}" sibTransId="{02FBEDA2-E019-E145-85BA-CADC6194D4DC}"/>
    <dgm:cxn modelId="{7F0B28DE-0F3F-B64D-B2ED-CA74A6CA6F65}" type="presOf" srcId="{A3634760-54F0-3847-8810-C2246E8A1D18}" destId="{80BB6892-37E9-F745-AF5E-E3207F5FBAF1}" srcOrd="0" destOrd="0" presId="urn:microsoft.com/office/officeart/2005/8/layout/hierarchy2"/>
    <dgm:cxn modelId="{45EDFBF0-4EB8-3446-BA1B-C32FABE273C1}" type="presOf" srcId="{62ED5D4D-12A8-A24F-A3D8-CD3C1DA837B9}" destId="{FF54349F-EACA-8741-BFFB-AADA3813C7B2}" srcOrd="0" destOrd="0" presId="urn:microsoft.com/office/officeart/2005/8/layout/hierarchy2"/>
    <dgm:cxn modelId="{051F4563-620A-1F41-AD88-594F86C44905}" type="presParOf" srcId="{923DC6F3-9D47-EB4C-AD17-F290C4848C1F}" destId="{89FA1167-7A79-9047-82C3-AEE1E30FAFC6}" srcOrd="0" destOrd="0" presId="urn:microsoft.com/office/officeart/2005/8/layout/hierarchy2"/>
    <dgm:cxn modelId="{711FE24D-8F0B-8F43-9206-1600E7E348D6}" type="presParOf" srcId="{89FA1167-7A79-9047-82C3-AEE1E30FAFC6}" destId="{3AD9513A-EDE8-3F4E-B876-1E0866081943}" srcOrd="0" destOrd="0" presId="urn:microsoft.com/office/officeart/2005/8/layout/hierarchy2"/>
    <dgm:cxn modelId="{7734E5BE-8019-9543-9ABB-D7CC2C2519FF}" type="presParOf" srcId="{89FA1167-7A79-9047-82C3-AEE1E30FAFC6}" destId="{5EF0F183-F684-9B41-B886-C49F70185784}" srcOrd="1" destOrd="0" presId="urn:microsoft.com/office/officeart/2005/8/layout/hierarchy2"/>
    <dgm:cxn modelId="{2A88B43E-C87E-2F4A-8611-3BA0301B9C09}" type="presParOf" srcId="{5EF0F183-F684-9B41-B886-C49F70185784}" destId="{DC1A0CE8-CD6B-7F44-B447-5D73D3B8849B}" srcOrd="0" destOrd="0" presId="urn:microsoft.com/office/officeart/2005/8/layout/hierarchy2"/>
    <dgm:cxn modelId="{3431178D-9A55-104F-A5BB-45268248DDBD}" type="presParOf" srcId="{DC1A0CE8-CD6B-7F44-B447-5D73D3B8849B}" destId="{CD0C67F7-ABF8-0343-B719-FF29A3679AFD}" srcOrd="0" destOrd="0" presId="urn:microsoft.com/office/officeart/2005/8/layout/hierarchy2"/>
    <dgm:cxn modelId="{B96F7F83-6810-AD4A-AC7F-3CB942E32665}" type="presParOf" srcId="{5EF0F183-F684-9B41-B886-C49F70185784}" destId="{FE0110CE-EA4B-3549-B0ED-CD1CA0414E8A}" srcOrd="1" destOrd="0" presId="urn:microsoft.com/office/officeart/2005/8/layout/hierarchy2"/>
    <dgm:cxn modelId="{6F236C01-6FE0-CD42-884E-43E5AF020533}" type="presParOf" srcId="{FE0110CE-EA4B-3549-B0ED-CD1CA0414E8A}" destId="{3AD68BD1-CDD8-2E4B-9AEA-6391AFF86268}" srcOrd="0" destOrd="0" presId="urn:microsoft.com/office/officeart/2005/8/layout/hierarchy2"/>
    <dgm:cxn modelId="{977444BB-71B4-274F-B941-E3AE4ED6878B}" type="presParOf" srcId="{FE0110CE-EA4B-3549-B0ED-CD1CA0414E8A}" destId="{1AC97FE0-1B01-C64A-99DB-B23085E3891F}" srcOrd="1" destOrd="0" presId="urn:microsoft.com/office/officeart/2005/8/layout/hierarchy2"/>
    <dgm:cxn modelId="{7A4E0383-6B48-DA44-B0DE-ACF145047016}" type="presParOf" srcId="{1AC97FE0-1B01-C64A-99DB-B23085E3891F}" destId="{7818D858-46D5-754E-9BD7-DF611D27EEEC}" srcOrd="0" destOrd="0" presId="urn:microsoft.com/office/officeart/2005/8/layout/hierarchy2"/>
    <dgm:cxn modelId="{4F85DEC4-FA67-0649-AB57-EB161FE7A3C3}" type="presParOf" srcId="{7818D858-46D5-754E-9BD7-DF611D27EEEC}" destId="{9B2F85FE-BD25-8F47-B764-79979CABF6F7}" srcOrd="0" destOrd="0" presId="urn:microsoft.com/office/officeart/2005/8/layout/hierarchy2"/>
    <dgm:cxn modelId="{C41C9816-BAF0-2742-A4C2-D46A0EEF0687}" type="presParOf" srcId="{1AC97FE0-1B01-C64A-99DB-B23085E3891F}" destId="{45BC411F-455C-9E4B-8F08-5992B9B5B5EA}" srcOrd="1" destOrd="0" presId="urn:microsoft.com/office/officeart/2005/8/layout/hierarchy2"/>
    <dgm:cxn modelId="{DF4E370B-C860-D343-ADD3-EB7261303AF2}" type="presParOf" srcId="{45BC411F-455C-9E4B-8F08-5992B9B5B5EA}" destId="{80BB6892-37E9-F745-AF5E-E3207F5FBAF1}" srcOrd="0" destOrd="0" presId="urn:microsoft.com/office/officeart/2005/8/layout/hierarchy2"/>
    <dgm:cxn modelId="{E7C9AD58-FA14-9D41-B276-8BAC2D8D64BD}" type="presParOf" srcId="{45BC411F-455C-9E4B-8F08-5992B9B5B5EA}" destId="{4FAD3C93-81BE-B544-A88E-CBEBDD7F0B79}" srcOrd="1" destOrd="0" presId="urn:microsoft.com/office/officeart/2005/8/layout/hierarchy2"/>
    <dgm:cxn modelId="{7E427869-420D-D640-A65F-E722D346C738}" type="presParOf" srcId="{5EF0F183-F684-9B41-B886-C49F70185784}" destId="{FF54349F-EACA-8741-BFFB-AADA3813C7B2}" srcOrd="2" destOrd="0" presId="urn:microsoft.com/office/officeart/2005/8/layout/hierarchy2"/>
    <dgm:cxn modelId="{8D5F9ABD-21DD-5F43-A9A0-46844B9DC5F5}" type="presParOf" srcId="{FF54349F-EACA-8741-BFFB-AADA3813C7B2}" destId="{7AD71B2D-DF51-854C-BB98-F1ECA127E5E3}" srcOrd="0" destOrd="0" presId="urn:microsoft.com/office/officeart/2005/8/layout/hierarchy2"/>
    <dgm:cxn modelId="{1913EE42-8D3F-7548-9C07-EDBB7B25C5A1}" type="presParOf" srcId="{5EF0F183-F684-9B41-B886-C49F70185784}" destId="{D98FED41-9DC8-294A-9B66-26EBCE9500FC}" srcOrd="3" destOrd="0" presId="urn:microsoft.com/office/officeart/2005/8/layout/hierarchy2"/>
    <dgm:cxn modelId="{63247EBA-2789-0A4E-98C5-5D37F3608CC6}" type="presParOf" srcId="{D98FED41-9DC8-294A-9B66-26EBCE9500FC}" destId="{B440AFE7-46A0-2F45-BE55-DD14636DBC5F}" srcOrd="0" destOrd="0" presId="urn:microsoft.com/office/officeart/2005/8/layout/hierarchy2"/>
    <dgm:cxn modelId="{55C5327B-C069-6747-99FB-5A273428E51C}" type="presParOf" srcId="{D98FED41-9DC8-294A-9B66-26EBCE9500FC}" destId="{021D31F1-AA07-EF4D-8F04-9999AE491EDE}" srcOrd="1" destOrd="0" presId="urn:microsoft.com/office/officeart/2005/8/layout/hierarchy2"/>
    <dgm:cxn modelId="{D0C62E7E-CE15-B44A-BF4F-25D56AD877D1}" type="presParOf" srcId="{5EF0F183-F684-9B41-B886-C49F70185784}" destId="{2087D498-E396-8846-A057-63AABCB7EA8A}" srcOrd="4" destOrd="0" presId="urn:microsoft.com/office/officeart/2005/8/layout/hierarchy2"/>
    <dgm:cxn modelId="{8B7C4D0A-1622-8247-971A-A9EAEA2CCB53}" type="presParOf" srcId="{2087D498-E396-8846-A057-63AABCB7EA8A}" destId="{71ABABAB-91BF-4C4A-90FF-30873C86AEAE}" srcOrd="0" destOrd="0" presId="urn:microsoft.com/office/officeart/2005/8/layout/hierarchy2"/>
    <dgm:cxn modelId="{BDDE0780-0866-0444-8548-B28566EF2582}" type="presParOf" srcId="{5EF0F183-F684-9B41-B886-C49F70185784}" destId="{0C9A6D92-5557-EF48-A3ED-109D6F42298D}" srcOrd="5" destOrd="0" presId="urn:microsoft.com/office/officeart/2005/8/layout/hierarchy2"/>
    <dgm:cxn modelId="{3F8372A5-06C9-5946-AC3E-3199DEFC5F18}" type="presParOf" srcId="{0C9A6D92-5557-EF48-A3ED-109D6F42298D}" destId="{5A004900-243D-CD47-A83A-53F1970B1196}" srcOrd="0" destOrd="0" presId="urn:microsoft.com/office/officeart/2005/8/layout/hierarchy2"/>
    <dgm:cxn modelId="{36CAD583-9302-5340-AAFC-C2EA7F6A436E}" type="presParOf" srcId="{0C9A6D92-5557-EF48-A3ED-109D6F42298D}" destId="{4DE2CAAA-B4E3-BF4B-A9F9-38BF8531E01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B432513-0AE8-E841-AF67-1DAF7C3B5225}" type="doc">
      <dgm:prSet loTypeId="urn:microsoft.com/office/officeart/2009/3/layout/StepUpProcess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3987A8-7480-074C-A40C-0F454F530677}">
      <dgm:prSet phldrT="[Text]" custT="1"/>
      <dgm:spPr/>
      <dgm:t>
        <a:bodyPr/>
        <a:lstStyle/>
        <a:p>
          <a:r>
            <a:rPr lang="es-ES" sz="1300" dirty="0"/>
            <a:t>Inversión: 262.200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15.732.000 €</a:t>
          </a:r>
        </a:p>
        <a:p>
          <a:r>
            <a:rPr lang="en-US" sz="1300" b="1" u="none" dirty="0"/>
            <a:t>ROI: 15.469.800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F7789183-F92A-9F4C-B547-CA02AE529B0F}" type="parTrans" cxnId="{B8C2B7FD-344A-7C48-AA4A-AA3334C4E59E}">
      <dgm:prSet/>
      <dgm:spPr/>
      <dgm:t>
        <a:bodyPr/>
        <a:lstStyle/>
        <a:p>
          <a:endParaRPr lang="en-US"/>
        </a:p>
      </dgm:t>
    </dgm:pt>
    <dgm:pt modelId="{BE50FA5E-A633-F04E-9EE8-3C03D36ECA30}" type="sibTrans" cxnId="{B8C2B7FD-344A-7C48-AA4A-AA3334C4E59E}">
      <dgm:prSet/>
      <dgm:spPr/>
      <dgm:t>
        <a:bodyPr/>
        <a:lstStyle/>
        <a:p>
          <a:endParaRPr lang="en-US"/>
        </a:p>
      </dgm:t>
    </dgm:pt>
    <dgm:pt modelId="{41D03BE6-A336-884C-B775-B2D31FC50B5C}">
      <dgm:prSet phldrT="[Text]" custT="1"/>
      <dgm:spPr/>
      <dgm:t>
        <a:bodyPr/>
        <a:lstStyle/>
        <a:p>
          <a:r>
            <a:rPr lang="es-ES" sz="1300" dirty="0"/>
            <a:t>Inversión: 435.420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22.859.550 €</a:t>
          </a:r>
        </a:p>
        <a:p>
          <a:r>
            <a:rPr lang="en-US" sz="1300" b="1" u="none" dirty="0"/>
            <a:t>ROI: 22.424.130 </a:t>
          </a:r>
          <a:r>
            <a:rPr lang="es-ES" sz="1300" b="1" u="none" dirty="0"/>
            <a:t>€</a:t>
          </a:r>
          <a:endParaRPr lang="en-US" sz="1300" b="1" dirty="0"/>
        </a:p>
      </dgm:t>
    </dgm:pt>
    <dgm:pt modelId="{BBB43A7B-109C-6345-956F-B50B8A2258A5}" type="parTrans" cxnId="{45FED31D-7C6F-5740-BE51-AD11C351DC1B}">
      <dgm:prSet/>
      <dgm:spPr/>
      <dgm:t>
        <a:bodyPr/>
        <a:lstStyle/>
        <a:p>
          <a:endParaRPr lang="en-US"/>
        </a:p>
      </dgm:t>
    </dgm:pt>
    <dgm:pt modelId="{DB0E0236-54CF-D94F-8D99-7C0DAE917326}" type="sibTrans" cxnId="{45FED31D-7C6F-5740-BE51-AD11C351DC1B}">
      <dgm:prSet/>
      <dgm:spPr/>
      <dgm:t>
        <a:bodyPr/>
        <a:lstStyle/>
        <a:p>
          <a:endParaRPr lang="en-US"/>
        </a:p>
      </dgm:t>
    </dgm:pt>
    <dgm:pt modelId="{76CE6F16-F1EA-4248-8DC3-9A38FF5FA515}">
      <dgm:prSet phldrT="[Text]" custT="1"/>
      <dgm:spPr/>
      <dgm:t>
        <a:bodyPr/>
        <a:lstStyle/>
        <a:p>
          <a:r>
            <a:rPr lang="es-ES" sz="1300" dirty="0"/>
            <a:t>Inversión: 622.380 </a:t>
          </a:r>
          <a:r>
            <a:rPr lang="es-ES" sz="1300" b="0" u="none" dirty="0"/>
            <a:t>€</a:t>
          </a:r>
        </a:p>
        <a:p>
          <a:r>
            <a:rPr lang="es-ES" sz="1300" b="0" u="none" dirty="0"/>
            <a:t>Ganancia: 28.007.100 €</a:t>
          </a:r>
        </a:p>
        <a:p>
          <a:r>
            <a:rPr lang="en-US" sz="1300" b="1" u="none" dirty="0"/>
            <a:t>ROI: 27.384.720 </a:t>
          </a:r>
          <a:r>
            <a:rPr lang="es-ES" sz="1300" b="1" u="none" dirty="0"/>
            <a:t>€</a:t>
          </a:r>
          <a:endParaRPr lang="en-US" sz="1300" b="1" u="none" dirty="0"/>
        </a:p>
      </dgm:t>
    </dgm:pt>
    <dgm:pt modelId="{BA4AFB36-8C79-F342-98B6-9BD4A567FF8D}" type="parTrans" cxnId="{2CC95147-B028-F54A-BD3F-C35C5B56962E}">
      <dgm:prSet/>
      <dgm:spPr/>
      <dgm:t>
        <a:bodyPr/>
        <a:lstStyle/>
        <a:p>
          <a:endParaRPr lang="en-US"/>
        </a:p>
      </dgm:t>
    </dgm:pt>
    <dgm:pt modelId="{1BB8EEFB-C696-F547-828E-C95004700CB3}" type="sibTrans" cxnId="{2CC95147-B028-F54A-BD3F-C35C5B56962E}">
      <dgm:prSet/>
      <dgm:spPr/>
      <dgm:t>
        <a:bodyPr/>
        <a:lstStyle/>
        <a:p>
          <a:endParaRPr lang="en-US"/>
        </a:p>
      </dgm:t>
    </dgm:pt>
    <dgm:pt modelId="{3E276BA9-B6EB-2E42-899E-6599540AB05B}" type="pres">
      <dgm:prSet presAssocID="{9B432513-0AE8-E841-AF67-1DAF7C3B5225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54969AF9-287D-ED47-B336-96834A4AC877}" type="pres">
      <dgm:prSet presAssocID="{DB3987A8-7480-074C-A40C-0F454F530677}" presName="composite" presStyleCnt="0"/>
      <dgm:spPr/>
    </dgm:pt>
    <dgm:pt modelId="{0C4957DA-E28D-EC41-BD01-DEE6CBF41965}" type="pres">
      <dgm:prSet presAssocID="{DB3987A8-7480-074C-A40C-0F454F530677}" presName="LShape" presStyleLbl="alignNode1" presStyleIdx="0" presStyleCnt="5" custScaleX="282436"/>
      <dgm:spPr>
        <a:solidFill>
          <a:schemeClr val="tx2">
            <a:lumMod val="25000"/>
          </a:schemeClr>
        </a:solidFill>
      </dgm:spPr>
    </dgm:pt>
    <dgm:pt modelId="{F7B0A2E6-0CC2-1749-88CC-DD4D1BF2C34D}" type="pres">
      <dgm:prSet presAssocID="{DB3987A8-7480-074C-A40C-0F454F530677}" presName="ParentText" presStyleLbl="revTx" presStyleIdx="0" presStyleCnt="3" custScaleX="289210">
        <dgm:presLayoutVars>
          <dgm:chMax val="0"/>
          <dgm:chPref val="0"/>
          <dgm:bulletEnabled val="1"/>
        </dgm:presLayoutVars>
      </dgm:prSet>
      <dgm:spPr/>
    </dgm:pt>
    <dgm:pt modelId="{A7612682-E13B-6B49-8F4A-BA1E8E069708}" type="pres">
      <dgm:prSet presAssocID="{DB3987A8-7480-074C-A40C-0F454F530677}" presName="Triangle" presStyleLbl="alignNode1" presStyleIdx="1" presStyleCnt="5" custLinFactX="-229987" custLinFactNeighborX="-300000" custLinFactNeighborY="-28329"/>
      <dgm:spPr>
        <a:solidFill>
          <a:schemeClr val="tx2">
            <a:lumMod val="10000"/>
          </a:schemeClr>
        </a:solidFill>
      </dgm:spPr>
    </dgm:pt>
    <dgm:pt modelId="{21C2E171-E388-F745-AB61-36532C2F56B2}" type="pres">
      <dgm:prSet presAssocID="{BE50FA5E-A633-F04E-9EE8-3C03D36ECA30}" presName="sibTrans" presStyleCnt="0"/>
      <dgm:spPr/>
    </dgm:pt>
    <dgm:pt modelId="{EB515C39-F387-3241-9EE2-43199D0FA439}" type="pres">
      <dgm:prSet presAssocID="{BE50FA5E-A633-F04E-9EE8-3C03D36ECA30}" presName="space" presStyleCnt="0"/>
      <dgm:spPr/>
    </dgm:pt>
    <dgm:pt modelId="{E1B32A68-0C13-FB4C-B446-04C77E2265C1}" type="pres">
      <dgm:prSet presAssocID="{41D03BE6-A336-884C-B775-B2D31FC50B5C}" presName="composite" presStyleCnt="0"/>
      <dgm:spPr/>
    </dgm:pt>
    <dgm:pt modelId="{843137D9-8465-C14F-B756-3DCB02F2E505}" type="pres">
      <dgm:prSet presAssocID="{41D03BE6-A336-884C-B775-B2D31FC50B5C}" presName="LShape" presStyleLbl="alignNode1" presStyleIdx="2" presStyleCnt="5" custScaleX="282436" custLinFactNeighborX="-8948" custLinFactNeighborY="6445"/>
      <dgm:spPr>
        <a:solidFill>
          <a:schemeClr val="tx2">
            <a:lumMod val="50000"/>
          </a:schemeClr>
        </a:solidFill>
      </dgm:spPr>
    </dgm:pt>
    <dgm:pt modelId="{69E7B675-00D0-7640-9803-CF2996A2C978}" type="pres">
      <dgm:prSet presAssocID="{41D03BE6-A336-884C-B775-B2D31FC50B5C}" presName="ParentText" presStyleLbl="revTx" presStyleIdx="1" presStyleCnt="3" custScaleX="276492" custLinFactNeighborX="-17679" custLinFactNeighborY="10011">
        <dgm:presLayoutVars>
          <dgm:chMax val="0"/>
          <dgm:chPref val="0"/>
          <dgm:bulletEnabled val="1"/>
        </dgm:presLayoutVars>
      </dgm:prSet>
      <dgm:spPr/>
    </dgm:pt>
    <dgm:pt modelId="{E56DB1D9-C28B-1D4B-97A1-2BCD2022C627}" type="pres">
      <dgm:prSet presAssocID="{41D03BE6-A336-884C-B775-B2D31FC50B5C}" presName="Triangle" presStyleLbl="alignNode1" presStyleIdx="3" presStyleCnt="5" custLinFactX="-280433" custLinFactNeighborX="-300000" custLinFactNeighborY="-19067"/>
      <dgm:spPr>
        <a:solidFill>
          <a:schemeClr val="tx2">
            <a:lumMod val="10000"/>
          </a:schemeClr>
        </a:solidFill>
      </dgm:spPr>
    </dgm:pt>
    <dgm:pt modelId="{EF33A284-251A-7A43-AF31-4D1FB553C323}" type="pres">
      <dgm:prSet presAssocID="{DB0E0236-54CF-D94F-8D99-7C0DAE917326}" presName="sibTrans" presStyleCnt="0"/>
      <dgm:spPr/>
    </dgm:pt>
    <dgm:pt modelId="{41E339FE-494C-AA46-B546-9B671413CC15}" type="pres">
      <dgm:prSet presAssocID="{DB0E0236-54CF-D94F-8D99-7C0DAE917326}" presName="space" presStyleCnt="0"/>
      <dgm:spPr/>
    </dgm:pt>
    <dgm:pt modelId="{45466C96-63D1-2B45-B56E-9855A8ABACAC}" type="pres">
      <dgm:prSet presAssocID="{76CE6F16-F1EA-4248-8DC3-9A38FF5FA515}" presName="composite" presStyleCnt="0"/>
      <dgm:spPr/>
    </dgm:pt>
    <dgm:pt modelId="{C43744A2-04D6-2F4A-8555-9D07A2D92533}" type="pres">
      <dgm:prSet presAssocID="{76CE6F16-F1EA-4248-8DC3-9A38FF5FA515}" presName="LShape" presStyleLbl="alignNode1" presStyleIdx="4" presStyleCnt="5" custScaleX="282436" custLinFactNeighborX="-12870" custLinFactNeighborY="-137"/>
      <dgm:spPr>
        <a:solidFill>
          <a:schemeClr val="tx2">
            <a:lumMod val="75000"/>
          </a:schemeClr>
        </a:solidFill>
      </dgm:spPr>
    </dgm:pt>
    <dgm:pt modelId="{2E26C36D-59EA-B447-9774-CE4D8C1890CF}" type="pres">
      <dgm:prSet presAssocID="{76CE6F16-F1EA-4248-8DC3-9A38FF5FA515}" presName="ParentText" presStyleLbl="revTx" presStyleIdx="2" presStyleCnt="3" custScaleX="275117" custLinFactNeighborX="-26875" custLinFactNeighborY="1656">
        <dgm:presLayoutVars>
          <dgm:chMax val="0"/>
          <dgm:chPref val="0"/>
          <dgm:bulletEnabled val="1"/>
        </dgm:presLayoutVars>
      </dgm:prSet>
      <dgm:spPr/>
    </dgm:pt>
  </dgm:ptLst>
  <dgm:cxnLst>
    <dgm:cxn modelId="{C230D812-56BD-A041-AFE2-7793C269FBAF}" type="presOf" srcId="{DB3987A8-7480-074C-A40C-0F454F530677}" destId="{F7B0A2E6-0CC2-1749-88CC-DD4D1BF2C34D}" srcOrd="0" destOrd="0" presId="urn:microsoft.com/office/officeart/2009/3/layout/StepUpProcess"/>
    <dgm:cxn modelId="{45FED31D-7C6F-5740-BE51-AD11C351DC1B}" srcId="{9B432513-0AE8-E841-AF67-1DAF7C3B5225}" destId="{41D03BE6-A336-884C-B775-B2D31FC50B5C}" srcOrd="1" destOrd="0" parTransId="{BBB43A7B-109C-6345-956F-B50B8A2258A5}" sibTransId="{DB0E0236-54CF-D94F-8D99-7C0DAE917326}"/>
    <dgm:cxn modelId="{C896822E-C490-4040-8427-7F035803F2A6}" type="presOf" srcId="{41D03BE6-A336-884C-B775-B2D31FC50B5C}" destId="{69E7B675-00D0-7640-9803-CF2996A2C978}" srcOrd="0" destOrd="0" presId="urn:microsoft.com/office/officeart/2009/3/layout/StepUpProcess"/>
    <dgm:cxn modelId="{2CC95147-B028-F54A-BD3F-C35C5B56962E}" srcId="{9B432513-0AE8-E841-AF67-1DAF7C3B5225}" destId="{76CE6F16-F1EA-4248-8DC3-9A38FF5FA515}" srcOrd="2" destOrd="0" parTransId="{BA4AFB36-8C79-F342-98B6-9BD4A567FF8D}" sibTransId="{1BB8EEFB-C696-F547-828E-C95004700CB3}"/>
    <dgm:cxn modelId="{D90D229F-BE32-294F-8B51-39114263753B}" type="presOf" srcId="{9B432513-0AE8-E841-AF67-1DAF7C3B5225}" destId="{3E276BA9-B6EB-2E42-899E-6599540AB05B}" srcOrd="0" destOrd="0" presId="urn:microsoft.com/office/officeart/2009/3/layout/StepUpProcess"/>
    <dgm:cxn modelId="{EFD826D7-E1B0-D24D-B27F-2162A017BE77}" type="presOf" srcId="{76CE6F16-F1EA-4248-8DC3-9A38FF5FA515}" destId="{2E26C36D-59EA-B447-9774-CE4D8C1890CF}" srcOrd="0" destOrd="0" presId="urn:microsoft.com/office/officeart/2009/3/layout/StepUpProcess"/>
    <dgm:cxn modelId="{B8C2B7FD-344A-7C48-AA4A-AA3334C4E59E}" srcId="{9B432513-0AE8-E841-AF67-1DAF7C3B5225}" destId="{DB3987A8-7480-074C-A40C-0F454F530677}" srcOrd="0" destOrd="0" parTransId="{F7789183-F92A-9F4C-B547-CA02AE529B0F}" sibTransId="{BE50FA5E-A633-F04E-9EE8-3C03D36ECA30}"/>
    <dgm:cxn modelId="{599F1278-AD3F-054C-9B67-5303E3E3D7D5}" type="presParOf" srcId="{3E276BA9-B6EB-2E42-899E-6599540AB05B}" destId="{54969AF9-287D-ED47-B336-96834A4AC877}" srcOrd="0" destOrd="0" presId="urn:microsoft.com/office/officeart/2009/3/layout/StepUpProcess"/>
    <dgm:cxn modelId="{5E44F91A-508E-1147-9720-324FAA06FE55}" type="presParOf" srcId="{54969AF9-287D-ED47-B336-96834A4AC877}" destId="{0C4957DA-E28D-EC41-BD01-DEE6CBF41965}" srcOrd="0" destOrd="0" presId="urn:microsoft.com/office/officeart/2009/3/layout/StepUpProcess"/>
    <dgm:cxn modelId="{4273BB08-22F7-B640-9047-110AC74C99FA}" type="presParOf" srcId="{54969AF9-287D-ED47-B336-96834A4AC877}" destId="{F7B0A2E6-0CC2-1749-88CC-DD4D1BF2C34D}" srcOrd="1" destOrd="0" presId="urn:microsoft.com/office/officeart/2009/3/layout/StepUpProcess"/>
    <dgm:cxn modelId="{A146E300-799F-BC40-AA8F-B66AA1F66E45}" type="presParOf" srcId="{54969AF9-287D-ED47-B336-96834A4AC877}" destId="{A7612682-E13B-6B49-8F4A-BA1E8E069708}" srcOrd="2" destOrd="0" presId="urn:microsoft.com/office/officeart/2009/3/layout/StepUpProcess"/>
    <dgm:cxn modelId="{AC716556-8FBA-B643-999D-217247A596FC}" type="presParOf" srcId="{3E276BA9-B6EB-2E42-899E-6599540AB05B}" destId="{21C2E171-E388-F745-AB61-36532C2F56B2}" srcOrd="1" destOrd="0" presId="urn:microsoft.com/office/officeart/2009/3/layout/StepUpProcess"/>
    <dgm:cxn modelId="{CAC272E7-E438-564D-9248-50DF365B0CA9}" type="presParOf" srcId="{21C2E171-E388-F745-AB61-36532C2F56B2}" destId="{EB515C39-F387-3241-9EE2-43199D0FA439}" srcOrd="0" destOrd="0" presId="urn:microsoft.com/office/officeart/2009/3/layout/StepUpProcess"/>
    <dgm:cxn modelId="{0FA0FEA3-1CA8-CC43-8502-05FFEBB25D12}" type="presParOf" srcId="{3E276BA9-B6EB-2E42-899E-6599540AB05B}" destId="{E1B32A68-0C13-FB4C-B446-04C77E2265C1}" srcOrd="2" destOrd="0" presId="urn:microsoft.com/office/officeart/2009/3/layout/StepUpProcess"/>
    <dgm:cxn modelId="{D358BD12-B601-5048-ACD0-4106C30E8D06}" type="presParOf" srcId="{E1B32A68-0C13-FB4C-B446-04C77E2265C1}" destId="{843137D9-8465-C14F-B756-3DCB02F2E505}" srcOrd="0" destOrd="0" presId="urn:microsoft.com/office/officeart/2009/3/layout/StepUpProcess"/>
    <dgm:cxn modelId="{3F706726-DE01-2142-9384-92D0204DA66E}" type="presParOf" srcId="{E1B32A68-0C13-FB4C-B446-04C77E2265C1}" destId="{69E7B675-00D0-7640-9803-CF2996A2C978}" srcOrd="1" destOrd="0" presId="urn:microsoft.com/office/officeart/2009/3/layout/StepUpProcess"/>
    <dgm:cxn modelId="{904D5F77-8428-4047-8F75-8647FC8B6D39}" type="presParOf" srcId="{E1B32A68-0C13-FB4C-B446-04C77E2265C1}" destId="{E56DB1D9-C28B-1D4B-97A1-2BCD2022C627}" srcOrd="2" destOrd="0" presId="urn:microsoft.com/office/officeart/2009/3/layout/StepUpProcess"/>
    <dgm:cxn modelId="{FC953A56-2A97-DC4B-91D1-16100C197832}" type="presParOf" srcId="{3E276BA9-B6EB-2E42-899E-6599540AB05B}" destId="{EF33A284-251A-7A43-AF31-4D1FB553C323}" srcOrd="3" destOrd="0" presId="urn:microsoft.com/office/officeart/2009/3/layout/StepUpProcess"/>
    <dgm:cxn modelId="{F40479E4-DE3C-FD47-9010-B86F08E158AE}" type="presParOf" srcId="{EF33A284-251A-7A43-AF31-4D1FB553C323}" destId="{41E339FE-494C-AA46-B546-9B671413CC15}" srcOrd="0" destOrd="0" presId="urn:microsoft.com/office/officeart/2009/3/layout/StepUpProcess"/>
    <dgm:cxn modelId="{1B6831D3-6F4C-C042-832B-E4D6F29839A8}" type="presParOf" srcId="{3E276BA9-B6EB-2E42-899E-6599540AB05B}" destId="{45466C96-63D1-2B45-B56E-9855A8ABACAC}" srcOrd="4" destOrd="0" presId="urn:microsoft.com/office/officeart/2009/3/layout/StepUpProcess"/>
    <dgm:cxn modelId="{4BDD2CD5-4ECD-6B41-8B85-8599E71FC464}" type="presParOf" srcId="{45466C96-63D1-2B45-B56E-9855A8ABACAC}" destId="{C43744A2-04D6-2F4A-8555-9D07A2D92533}" srcOrd="0" destOrd="0" presId="urn:microsoft.com/office/officeart/2009/3/layout/StepUpProcess"/>
    <dgm:cxn modelId="{5E27541A-6C8B-1C46-8EB1-477BC187018E}" type="presParOf" srcId="{45466C96-63D1-2B45-B56E-9855A8ABACAC}" destId="{2E26C36D-59EA-B447-9774-CE4D8C1890C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B3D923D-AB01-4AE9-834E-0E7774997C4E}" type="doc">
      <dgm:prSet loTypeId="urn:microsoft.com/office/officeart/2005/8/layout/hierarchy3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0B49A4-E02F-4A21-9BB2-F8D81E0C9AE8}">
      <dgm:prSet/>
      <dgm:spPr/>
      <dgm:t>
        <a:bodyPr/>
        <a:lstStyle/>
        <a:p>
          <a:r>
            <a:rPr lang="en-US" b="1" i="0" baseline="0" dirty="0" err="1"/>
            <a:t>Clientes</a:t>
          </a:r>
          <a:r>
            <a:rPr lang="en-US" b="1" i="0" baseline="0" dirty="0"/>
            <a:t> </a:t>
          </a:r>
          <a:r>
            <a:rPr lang="en-US" b="1" i="0" baseline="0" dirty="0" err="1"/>
            <a:t>nuevos</a:t>
          </a:r>
          <a:r>
            <a:rPr lang="en-US" b="1" i="0" baseline="0" dirty="0"/>
            <a:t> (</a:t>
          </a:r>
          <a:r>
            <a:rPr lang="en-US" b="1" i="0" baseline="0" dirty="0" err="1"/>
            <a:t>próximos</a:t>
          </a:r>
          <a:r>
            <a:rPr lang="en-US" b="1" i="0" baseline="0" dirty="0"/>
            <a:t> 6 meses – </a:t>
          </a:r>
          <a:r>
            <a:rPr lang="en-US" b="1" i="0" baseline="0" dirty="0" err="1"/>
            <a:t>pico</a:t>
          </a:r>
          <a:r>
            <a:rPr lang="en-US" b="1" i="0" baseline="0" dirty="0"/>
            <a:t> de </a:t>
          </a:r>
          <a:r>
            <a:rPr lang="en-US" b="1" i="0" baseline="0" dirty="0" err="1"/>
            <a:t>captación</a:t>
          </a:r>
          <a:r>
            <a:rPr lang="en-US" b="1" i="0" baseline="0" dirty="0"/>
            <a:t>) </a:t>
          </a:r>
        </a:p>
        <a:p>
          <a:r>
            <a:rPr lang="en-US" b="1" i="0" baseline="0" dirty="0"/>
            <a:t>→ </a:t>
          </a:r>
          <a:r>
            <a:rPr lang="en-US" b="1" i="0" baseline="0" dirty="0" err="1"/>
            <a:t>em_account</a:t>
          </a:r>
          <a:endParaRPr lang="en-US" dirty="0"/>
        </a:p>
      </dgm:t>
    </dgm:pt>
    <dgm:pt modelId="{9F80AF1D-8366-4804-933B-55B43EF18008}" type="parTrans" cxnId="{953599FB-0946-452D-AFEC-DE72B2AF7CEC}">
      <dgm:prSet/>
      <dgm:spPr/>
      <dgm:t>
        <a:bodyPr/>
        <a:lstStyle/>
        <a:p>
          <a:endParaRPr lang="en-US"/>
        </a:p>
      </dgm:t>
    </dgm:pt>
    <dgm:pt modelId="{A08F9815-E13C-4D1F-B7C0-9907EBCB1DAB}" type="sibTrans" cxnId="{953599FB-0946-452D-AFEC-DE72B2AF7CEC}">
      <dgm:prSet/>
      <dgm:spPr/>
      <dgm:t>
        <a:bodyPr/>
        <a:lstStyle/>
        <a:p>
          <a:endParaRPr lang="en-US"/>
        </a:p>
      </dgm:t>
    </dgm:pt>
    <dgm:pt modelId="{5498BC75-8880-4CB3-96BD-1AFC02342654}">
      <dgm:prSet custT="1"/>
      <dgm:spPr/>
      <dgm:t>
        <a:bodyPr/>
        <a:lstStyle/>
        <a:p>
          <a:r>
            <a:rPr lang="en-US" sz="900" b="0" i="0" baseline="0" dirty="0"/>
            <a:t>110.000 </a:t>
          </a:r>
          <a:r>
            <a:rPr lang="en-US" sz="900" b="0" i="0" baseline="0" dirty="0" err="1"/>
            <a:t>clientes</a:t>
          </a:r>
          <a:endParaRPr lang="en-US" sz="900" b="0" i="0" baseline="0" dirty="0"/>
        </a:p>
        <a:p>
          <a:r>
            <a:rPr lang="en-US" sz="900" b="0" i="0" baseline="0" dirty="0"/>
            <a:t>×</a:t>
          </a:r>
        </a:p>
        <a:p>
          <a:r>
            <a:rPr lang="en-US" sz="900" b="0" i="0" baseline="0" dirty="0"/>
            <a:t>70 € / </a:t>
          </a:r>
          <a:r>
            <a:rPr lang="en-US" sz="900" b="0" i="0" baseline="0" dirty="0" err="1"/>
            <a:t>venta</a:t>
          </a:r>
          <a:endParaRPr lang="en-US" sz="900" b="0" i="0" baseline="0" dirty="0"/>
        </a:p>
        <a:p>
          <a:r>
            <a:rPr lang="en-US" sz="1200" b="1" i="0" baseline="0" dirty="0" err="1"/>
            <a:t>Beneficio</a:t>
          </a:r>
          <a:r>
            <a:rPr lang="en-US" sz="1200" b="1" i="0" baseline="0" dirty="0"/>
            <a:t> – 7,7M €</a:t>
          </a:r>
          <a:endParaRPr lang="en-US" sz="1200" dirty="0"/>
        </a:p>
      </dgm:t>
    </dgm:pt>
    <dgm:pt modelId="{0490E80E-4070-48C1-A296-251FC3FAA91C}" type="parTrans" cxnId="{EBE4474D-BBB2-4B51-B32B-6DBE43BAA7EE}">
      <dgm:prSet/>
      <dgm:spPr/>
      <dgm:t>
        <a:bodyPr/>
        <a:lstStyle/>
        <a:p>
          <a:endParaRPr lang="en-US"/>
        </a:p>
      </dgm:t>
    </dgm:pt>
    <dgm:pt modelId="{18A34D91-417F-4687-A5E6-91F2D940DDEA}" type="sibTrans" cxnId="{EBE4474D-BBB2-4B51-B32B-6DBE43BAA7EE}">
      <dgm:prSet/>
      <dgm:spPr/>
      <dgm:t>
        <a:bodyPr/>
        <a:lstStyle/>
        <a:p>
          <a:endParaRPr lang="en-US"/>
        </a:p>
      </dgm:t>
    </dgm:pt>
    <dgm:pt modelId="{3300561E-B74F-4F51-A2DF-D6D5C5000402}">
      <dgm:prSet/>
      <dgm:spPr/>
      <dgm:t>
        <a:bodyPr/>
        <a:lstStyle/>
        <a:p>
          <a:r>
            <a:rPr lang="en-US" b="1" i="0" baseline="0" dirty="0" err="1"/>
            <a:t>Potenciar</a:t>
          </a:r>
          <a:r>
            <a:rPr lang="en-US" b="1" i="0" baseline="0" dirty="0"/>
            <a:t> </a:t>
          </a:r>
          <a:r>
            <a:rPr lang="en-US" b="1" i="0" baseline="0" dirty="0" err="1"/>
            <a:t>fondos</a:t>
          </a:r>
          <a:r>
            <a:rPr lang="en-US" b="1" i="0" baseline="0" dirty="0"/>
            <a:t> de </a:t>
          </a:r>
          <a:r>
            <a:rPr lang="en-US" b="1" i="0" baseline="0" dirty="0" err="1"/>
            <a:t>inversión</a:t>
          </a:r>
          <a:r>
            <a:rPr lang="en-US" b="1" i="0" baseline="0" dirty="0"/>
            <a:t> </a:t>
          </a:r>
        </a:p>
        <a:p>
          <a:r>
            <a:rPr lang="en-US" b="1" i="0" baseline="0" dirty="0"/>
            <a:t>→ funds</a:t>
          </a:r>
          <a:endParaRPr lang="en-US" dirty="0"/>
        </a:p>
      </dgm:t>
    </dgm:pt>
    <dgm:pt modelId="{66E7DE5C-818B-44CE-A4B2-8753B7AEC2CE}" type="parTrans" cxnId="{291DEDCA-E599-4CD3-BA12-AB3610DBB41F}">
      <dgm:prSet/>
      <dgm:spPr/>
      <dgm:t>
        <a:bodyPr/>
        <a:lstStyle/>
        <a:p>
          <a:endParaRPr lang="en-US"/>
        </a:p>
      </dgm:t>
    </dgm:pt>
    <dgm:pt modelId="{8C2198CC-3C22-45F6-96B6-967476EE4E04}" type="sibTrans" cxnId="{291DEDCA-E599-4CD3-BA12-AB3610DBB41F}">
      <dgm:prSet/>
      <dgm:spPr/>
      <dgm:t>
        <a:bodyPr/>
        <a:lstStyle/>
        <a:p>
          <a:endParaRPr lang="en-US"/>
        </a:p>
      </dgm:t>
    </dgm:pt>
    <dgm:pt modelId="{C0A19567-EBD1-4BC3-8B06-F24AAE6A2A28}">
      <dgm:prSet custT="1"/>
      <dgm:spPr/>
      <dgm:t>
        <a:bodyPr/>
        <a:lstStyle/>
        <a:p>
          <a:r>
            <a:rPr lang="en-US" sz="900" b="0" i="0" baseline="0" dirty="0"/>
            <a:t>3.300 </a:t>
          </a:r>
          <a:r>
            <a:rPr lang="en-US" sz="900" b="0" i="0" baseline="0" dirty="0" err="1"/>
            <a:t>clientes</a:t>
          </a:r>
          <a:endParaRPr lang="en-US" sz="900" b="0" i="0" baseline="0" dirty="0"/>
        </a:p>
        <a:p>
          <a:r>
            <a:rPr lang="en-US" sz="900" b="0" i="0" baseline="0" dirty="0"/>
            <a:t>×</a:t>
          </a:r>
        </a:p>
        <a:p>
          <a:r>
            <a:rPr lang="en-US" sz="900" b="0" i="0" baseline="0" dirty="0"/>
            <a:t>1.499 € / </a:t>
          </a:r>
          <a:r>
            <a:rPr lang="en-US" sz="900" b="0" i="0" baseline="0" dirty="0" err="1"/>
            <a:t>venta</a:t>
          </a:r>
          <a:endParaRPr lang="en-US" sz="900" b="0" i="0" baseline="0" dirty="0"/>
        </a:p>
        <a:p>
          <a:r>
            <a:rPr lang="en-US" sz="1200" b="1" i="0" baseline="0" dirty="0" err="1"/>
            <a:t>Beneficio</a:t>
          </a:r>
          <a:r>
            <a:rPr lang="en-US" sz="1200" b="1" i="0" baseline="0" dirty="0"/>
            <a:t> – 4,9M €</a:t>
          </a:r>
          <a:endParaRPr lang="en-US" sz="1200" dirty="0"/>
        </a:p>
      </dgm:t>
    </dgm:pt>
    <dgm:pt modelId="{101D44FF-66B0-4FD1-8C50-1438F5991821}" type="parTrans" cxnId="{06CDA2B5-9298-41FA-AD5D-0BAC53E28612}">
      <dgm:prSet/>
      <dgm:spPr/>
      <dgm:t>
        <a:bodyPr/>
        <a:lstStyle/>
        <a:p>
          <a:endParaRPr lang="en-US"/>
        </a:p>
      </dgm:t>
    </dgm:pt>
    <dgm:pt modelId="{6D98D2B6-AADA-42BE-98E9-DA842F790957}" type="sibTrans" cxnId="{06CDA2B5-9298-41FA-AD5D-0BAC53E28612}">
      <dgm:prSet/>
      <dgm:spPr/>
      <dgm:t>
        <a:bodyPr/>
        <a:lstStyle/>
        <a:p>
          <a:endParaRPr lang="en-US"/>
        </a:p>
      </dgm:t>
    </dgm:pt>
    <dgm:pt modelId="{8BA1472F-34BC-486E-AF14-BB3A539FF08F}">
      <dgm:prSet/>
      <dgm:spPr/>
      <dgm:t>
        <a:bodyPr/>
        <a:lstStyle/>
        <a:p>
          <a:r>
            <a:rPr lang="en-US" b="1" i="0" baseline="0" dirty="0" err="1"/>
            <a:t>Ofrecer</a:t>
          </a:r>
          <a:r>
            <a:rPr lang="en-US" b="1" i="0" baseline="0" dirty="0"/>
            <a:t> a </a:t>
          </a:r>
          <a:r>
            <a:rPr lang="en-US" b="1" i="0" baseline="0" dirty="0" err="1"/>
            <a:t>clientes</a:t>
          </a:r>
          <a:r>
            <a:rPr lang="en-US" b="1" i="0" baseline="0" dirty="0"/>
            <a:t> premium</a:t>
          </a:r>
        </a:p>
        <a:p>
          <a:r>
            <a:rPr lang="en-US" b="1" i="0" baseline="0" dirty="0"/>
            <a:t>→ loans</a:t>
          </a:r>
          <a:endParaRPr lang="en-US" dirty="0"/>
        </a:p>
      </dgm:t>
    </dgm:pt>
    <dgm:pt modelId="{34254E92-3752-4E2D-90D2-0289976A55DA}" type="parTrans" cxnId="{AEA606D3-128A-442E-84B3-0AEB1B6DED26}">
      <dgm:prSet/>
      <dgm:spPr/>
      <dgm:t>
        <a:bodyPr/>
        <a:lstStyle/>
        <a:p>
          <a:endParaRPr lang="en-US"/>
        </a:p>
      </dgm:t>
    </dgm:pt>
    <dgm:pt modelId="{96E8DE19-ABC9-4C83-863F-1F3F11043660}" type="sibTrans" cxnId="{AEA606D3-128A-442E-84B3-0AEB1B6DED26}">
      <dgm:prSet/>
      <dgm:spPr/>
      <dgm:t>
        <a:bodyPr/>
        <a:lstStyle/>
        <a:p>
          <a:endParaRPr lang="en-US"/>
        </a:p>
      </dgm:t>
    </dgm:pt>
    <dgm:pt modelId="{E26785C0-21F8-49E4-9D80-15B345188541}">
      <dgm:prSet custT="1"/>
      <dgm:spPr/>
      <dgm:t>
        <a:bodyPr/>
        <a:lstStyle/>
        <a:p>
          <a:r>
            <a:rPr lang="en-US" sz="900" b="0" i="0" baseline="0" dirty="0"/>
            <a:t>3.900 </a:t>
          </a:r>
          <a:r>
            <a:rPr lang="en-US" sz="900" b="0" i="0" baseline="0" dirty="0" err="1"/>
            <a:t>clientes</a:t>
          </a:r>
          <a:endParaRPr lang="en-US" sz="900" b="0" i="0" baseline="0" dirty="0"/>
        </a:p>
        <a:p>
          <a:r>
            <a:rPr lang="en-US" sz="900" b="0" i="0" baseline="0" dirty="0"/>
            <a:t>×</a:t>
          </a:r>
        </a:p>
        <a:p>
          <a:r>
            <a:rPr lang="en-US" sz="900" b="0" i="0" baseline="0" dirty="0"/>
            <a:t>2.184 € / </a:t>
          </a:r>
          <a:r>
            <a:rPr lang="en-US" sz="900" b="0" i="0" baseline="0" dirty="0" err="1"/>
            <a:t>venta</a:t>
          </a:r>
          <a:endParaRPr lang="en-US" sz="900" b="0" i="0" baseline="0" dirty="0"/>
        </a:p>
        <a:p>
          <a:r>
            <a:rPr lang="en-US" sz="1200" b="1" i="0" baseline="0" dirty="0" err="1"/>
            <a:t>Beneficio</a:t>
          </a:r>
          <a:r>
            <a:rPr lang="en-US" sz="1200" b="1" i="0" baseline="0" dirty="0"/>
            <a:t> – 8,5M €</a:t>
          </a:r>
          <a:endParaRPr lang="en-US" sz="1200" dirty="0"/>
        </a:p>
      </dgm:t>
    </dgm:pt>
    <dgm:pt modelId="{4F19B5A5-B82D-45DF-A612-1F9218DDC3D7}" type="parTrans" cxnId="{045F5182-8A6E-4276-9C06-0E46E842A644}">
      <dgm:prSet/>
      <dgm:spPr/>
      <dgm:t>
        <a:bodyPr/>
        <a:lstStyle/>
        <a:p>
          <a:endParaRPr lang="en-US"/>
        </a:p>
      </dgm:t>
    </dgm:pt>
    <dgm:pt modelId="{F5103285-2FD0-4DEA-86CB-7AB35AD9ED2D}" type="sibTrans" cxnId="{045F5182-8A6E-4276-9C06-0E46E842A644}">
      <dgm:prSet/>
      <dgm:spPr/>
      <dgm:t>
        <a:bodyPr/>
        <a:lstStyle/>
        <a:p>
          <a:endParaRPr lang="en-US"/>
        </a:p>
      </dgm:t>
    </dgm:pt>
    <dgm:pt modelId="{DABA8FEA-317B-4C3A-B5C1-7F8AC7E86DC3}">
      <dgm:prSet/>
      <dgm:spPr/>
      <dgm:t>
        <a:bodyPr/>
        <a:lstStyle/>
        <a:p>
          <a:r>
            <a:rPr lang="en-US" b="1" i="0" baseline="0" dirty="0" err="1"/>
            <a:t>Hipotecas</a:t>
          </a:r>
          <a:r>
            <a:rPr lang="en-US" b="1" i="0" baseline="0" dirty="0"/>
            <a:t> </a:t>
          </a:r>
          <a:r>
            <a:rPr lang="en-US" b="1" i="0" baseline="0" dirty="0" err="1"/>
            <a:t>selectivas</a:t>
          </a:r>
          <a:endParaRPr lang="en-US" b="1" i="0" baseline="0" dirty="0"/>
        </a:p>
        <a:p>
          <a:r>
            <a:rPr lang="en-US" b="1" i="0" baseline="0" dirty="0"/>
            <a:t>→ mortgage</a:t>
          </a:r>
          <a:endParaRPr lang="en-US" dirty="0"/>
        </a:p>
      </dgm:t>
    </dgm:pt>
    <dgm:pt modelId="{33CF06CA-62B9-487F-AAC7-3633741827B5}" type="parTrans" cxnId="{CCEF5972-FF60-4B24-81C0-72D8BBF827D1}">
      <dgm:prSet/>
      <dgm:spPr/>
      <dgm:t>
        <a:bodyPr/>
        <a:lstStyle/>
        <a:p>
          <a:endParaRPr lang="en-US"/>
        </a:p>
      </dgm:t>
    </dgm:pt>
    <dgm:pt modelId="{7113A336-6139-4600-9B85-9CD18412C8F8}" type="sibTrans" cxnId="{CCEF5972-FF60-4B24-81C0-72D8BBF827D1}">
      <dgm:prSet/>
      <dgm:spPr/>
      <dgm:t>
        <a:bodyPr/>
        <a:lstStyle/>
        <a:p>
          <a:endParaRPr lang="en-US"/>
        </a:p>
      </dgm:t>
    </dgm:pt>
    <dgm:pt modelId="{40829FFE-FD4D-4350-85D0-61472ADB9831}">
      <dgm:prSet custT="1"/>
      <dgm:spPr/>
      <dgm:t>
        <a:bodyPr/>
        <a:lstStyle/>
        <a:p>
          <a:r>
            <a:rPr lang="en-US" sz="900" b="0" i="0" baseline="0" dirty="0"/>
            <a:t>2.100 </a:t>
          </a:r>
          <a:r>
            <a:rPr lang="en-US" sz="900" b="0" i="0" baseline="0" dirty="0" err="1"/>
            <a:t>clientes</a:t>
          </a:r>
          <a:endParaRPr lang="en-US" sz="900" b="0" i="0" baseline="0" dirty="0"/>
        </a:p>
        <a:p>
          <a:r>
            <a:rPr lang="en-US" sz="900" b="0" i="0" baseline="0" dirty="0"/>
            <a:t>×</a:t>
          </a:r>
        </a:p>
        <a:p>
          <a:r>
            <a:rPr lang="en-US" sz="900" b="0" i="0" baseline="0" dirty="0"/>
            <a:t>2.533 € / </a:t>
          </a:r>
          <a:r>
            <a:rPr lang="en-US" sz="900" b="0" i="0" baseline="0" dirty="0" err="1"/>
            <a:t>venta</a:t>
          </a:r>
          <a:endParaRPr lang="en-US" sz="900" b="0" i="0" baseline="0" dirty="0"/>
        </a:p>
        <a:p>
          <a:r>
            <a:rPr lang="en-US" sz="1200" b="1" i="0" baseline="0" dirty="0" err="1"/>
            <a:t>Beneficio</a:t>
          </a:r>
          <a:r>
            <a:rPr lang="en-US" sz="1200" b="1" i="0" baseline="0" dirty="0"/>
            <a:t> – 5,3M €</a:t>
          </a:r>
          <a:endParaRPr lang="en-US" sz="1200" dirty="0"/>
        </a:p>
      </dgm:t>
    </dgm:pt>
    <dgm:pt modelId="{3AD1A0D8-077F-4232-83AA-42609F792DD0}" type="parTrans" cxnId="{FD5A6D08-462F-41A8-A7AC-8E107EEC5E8C}">
      <dgm:prSet/>
      <dgm:spPr/>
      <dgm:t>
        <a:bodyPr/>
        <a:lstStyle/>
        <a:p>
          <a:endParaRPr lang="en-US"/>
        </a:p>
      </dgm:t>
    </dgm:pt>
    <dgm:pt modelId="{BB2CFAFD-4AB8-43F5-8A4A-B6C2BE74F13F}" type="sibTrans" cxnId="{FD5A6D08-462F-41A8-A7AC-8E107EEC5E8C}">
      <dgm:prSet/>
      <dgm:spPr/>
      <dgm:t>
        <a:bodyPr/>
        <a:lstStyle/>
        <a:p>
          <a:endParaRPr lang="en-US"/>
        </a:p>
      </dgm:t>
    </dgm:pt>
    <dgm:pt modelId="{AE8592A0-9BBE-4F47-ACD0-BBF341E72B7C}" type="pres">
      <dgm:prSet presAssocID="{7B3D923D-AB01-4AE9-834E-0E7774997C4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9375C6-6417-E64F-9355-2345A33FDC69}" type="pres">
      <dgm:prSet presAssocID="{920B49A4-E02F-4A21-9BB2-F8D81E0C9AE8}" presName="root" presStyleCnt="0"/>
      <dgm:spPr/>
    </dgm:pt>
    <dgm:pt modelId="{D2658A45-AC29-E943-9B63-3D99A21DECA9}" type="pres">
      <dgm:prSet presAssocID="{920B49A4-E02F-4A21-9BB2-F8D81E0C9AE8}" presName="rootComposite" presStyleCnt="0"/>
      <dgm:spPr/>
    </dgm:pt>
    <dgm:pt modelId="{9F6CC064-6EF7-564B-8768-115C8C7C0DB1}" type="pres">
      <dgm:prSet presAssocID="{920B49A4-E02F-4A21-9BB2-F8D81E0C9AE8}" presName="rootText" presStyleLbl="node1" presStyleIdx="0" presStyleCnt="4" custScaleX="122832" custScaleY="135654" custLinFactY="-100000" custLinFactNeighborX="53365" custLinFactNeighborY="-119230"/>
      <dgm:spPr/>
    </dgm:pt>
    <dgm:pt modelId="{BE574863-90C1-CE4B-85D5-54EA8928E260}" type="pres">
      <dgm:prSet presAssocID="{920B49A4-E02F-4A21-9BB2-F8D81E0C9AE8}" presName="rootConnector" presStyleLbl="node1" presStyleIdx="0" presStyleCnt="4"/>
      <dgm:spPr/>
    </dgm:pt>
    <dgm:pt modelId="{9C2C9B54-C903-FC44-960F-3872C0639726}" type="pres">
      <dgm:prSet presAssocID="{920B49A4-E02F-4A21-9BB2-F8D81E0C9AE8}" presName="childShape" presStyleCnt="0"/>
      <dgm:spPr/>
    </dgm:pt>
    <dgm:pt modelId="{7B6B9EFB-90CF-2C4B-B3CA-F2AE51544AAF}" type="pres">
      <dgm:prSet presAssocID="{0490E80E-4070-48C1-A296-251FC3FAA91C}" presName="Name13" presStyleLbl="parChTrans1D2" presStyleIdx="0" presStyleCnt="4"/>
      <dgm:spPr/>
    </dgm:pt>
    <dgm:pt modelId="{8F2C8ECB-52B2-BA45-B059-99912151616D}" type="pres">
      <dgm:prSet presAssocID="{5498BC75-8880-4CB3-96BD-1AFC02342654}" presName="childText" presStyleLbl="bgAcc1" presStyleIdx="0" presStyleCnt="4" custScaleX="147583" custScaleY="118067" custLinFactY="-99425" custLinFactNeighborX="83427" custLinFactNeighborY="-100000">
        <dgm:presLayoutVars>
          <dgm:bulletEnabled val="1"/>
        </dgm:presLayoutVars>
      </dgm:prSet>
      <dgm:spPr/>
    </dgm:pt>
    <dgm:pt modelId="{0A387B01-7304-8145-98B6-AEC23FCDE827}" type="pres">
      <dgm:prSet presAssocID="{3300561E-B74F-4F51-A2DF-D6D5C5000402}" presName="root" presStyleCnt="0"/>
      <dgm:spPr/>
    </dgm:pt>
    <dgm:pt modelId="{223D6165-784C-0B4C-BB16-9B06488D79F9}" type="pres">
      <dgm:prSet presAssocID="{3300561E-B74F-4F51-A2DF-D6D5C5000402}" presName="rootComposite" presStyleCnt="0"/>
      <dgm:spPr/>
    </dgm:pt>
    <dgm:pt modelId="{152833AF-63D8-EB46-9357-49DCAB395120}" type="pres">
      <dgm:prSet presAssocID="{3300561E-B74F-4F51-A2DF-D6D5C5000402}" presName="rootText" presStyleLbl="node1" presStyleIdx="1" presStyleCnt="4" custScaleX="123346" custScaleY="135713" custLinFactX="-40000" custLinFactY="80396" custLinFactNeighborX="-100000" custLinFactNeighborY="100000"/>
      <dgm:spPr/>
    </dgm:pt>
    <dgm:pt modelId="{594B957F-F710-1B4B-91C7-3E31A5EB2419}" type="pres">
      <dgm:prSet presAssocID="{3300561E-B74F-4F51-A2DF-D6D5C5000402}" presName="rootConnector" presStyleLbl="node1" presStyleIdx="1" presStyleCnt="4"/>
      <dgm:spPr/>
    </dgm:pt>
    <dgm:pt modelId="{7DBCA1A1-6DE4-B94C-8C6A-4E7269628904}" type="pres">
      <dgm:prSet presAssocID="{3300561E-B74F-4F51-A2DF-D6D5C5000402}" presName="childShape" presStyleCnt="0"/>
      <dgm:spPr/>
    </dgm:pt>
    <dgm:pt modelId="{504E5A38-52D5-4344-B91C-DCA19D03353A}" type="pres">
      <dgm:prSet presAssocID="{101D44FF-66B0-4FD1-8C50-1438F5991821}" presName="Name13" presStyleLbl="parChTrans1D2" presStyleIdx="1" presStyleCnt="4"/>
      <dgm:spPr/>
    </dgm:pt>
    <dgm:pt modelId="{7773AED8-307B-B842-950B-60BEBADE0CDA}" type="pres">
      <dgm:prSet presAssocID="{C0A19567-EBD1-4BC3-8B06-F24AAE6A2A28}" presName="childText" presStyleLbl="bgAcc1" presStyleIdx="1" presStyleCnt="4" custScaleX="147583" custScaleY="118067" custLinFactX="-73175" custLinFactY="100000" custLinFactNeighborX="-100000" custLinFactNeighborY="107937">
        <dgm:presLayoutVars>
          <dgm:bulletEnabled val="1"/>
        </dgm:presLayoutVars>
      </dgm:prSet>
      <dgm:spPr/>
    </dgm:pt>
    <dgm:pt modelId="{E487AFE8-FD36-1A47-8058-3AEB07C3A172}" type="pres">
      <dgm:prSet presAssocID="{8BA1472F-34BC-486E-AF14-BB3A539FF08F}" presName="root" presStyleCnt="0"/>
      <dgm:spPr/>
    </dgm:pt>
    <dgm:pt modelId="{5A148A43-E793-BD44-BC78-A7E06AA2DE21}" type="pres">
      <dgm:prSet presAssocID="{8BA1472F-34BC-486E-AF14-BB3A539FF08F}" presName="rootComposite" presStyleCnt="0"/>
      <dgm:spPr/>
    </dgm:pt>
    <dgm:pt modelId="{3C7D625F-CF89-B843-B676-3E720C92875D}" type="pres">
      <dgm:prSet presAssocID="{8BA1472F-34BC-486E-AF14-BB3A539FF08F}" presName="rootText" presStyleLbl="node1" presStyleIdx="2" presStyleCnt="4" custScaleX="123865" custScaleY="132038" custLinFactY="-100000" custLinFactNeighborX="-7957" custLinFactNeighborY="-123762"/>
      <dgm:spPr/>
    </dgm:pt>
    <dgm:pt modelId="{A747319E-C002-4048-BAF9-FC02590A81CB}" type="pres">
      <dgm:prSet presAssocID="{8BA1472F-34BC-486E-AF14-BB3A539FF08F}" presName="rootConnector" presStyleLbl="node1" presStyleIdx="2" presStyleCnt="4"/>
      <dgm:spPr/>
    </dgm:pt>
    <dgm:pt modelId="{B33719FF-8264-B945-A3BC-81E3261D3E98}" type="pres">
      <dgm:prSet presAssocID="{8BA1472F-34BC-486E-AF14-BB3A539FF08F}" presName="childShape" presStyleCnt="0"/>
      <dgm:spPr/>
    </dgm:pt>
    <dgm:pt modelId="{A525AC22-9BF4-4B40-8342-F7EF3160D907}" type="pres">
      <dgm:prSet presAssocID="{4F19B5A5-B82D-45DF-A612-1F9218DDC3D7}" presName="Name13" presStyleLbl="parChTrans1D2" presStyleIdx="2" presStyleCnt="4"/>
      <dgm:spPr/>
    </dgm:pt>
    <dgm:pt modelId="{ACBBB464-E6F4-8F4C-A84E-EB15FBC92FE0}" type="pres">
      <dgm:prSet presAssocID="{E26785C0-21F8-49E4-9D80-15B345188541}" presName="childText" presStyleLbl="bgAcc1" presStyleIdx="2" presStyleCnt="4" custScaleX="147583" custScaleY="118067" custLinFactY="-100000" custLinFactNeighborX="-2871" custLinFactNeighborY="-107829">
        <dgm:presLayoutVars>
          <dgm:bulletEnabled val="1"/>
        </dgm:presLayoutVars>
      </dgm:prSet>
      <dgm:spPr/>
    </dgm:pt>
    <dgm:pt modelId="{A44F3194-16EF-E941-8459-3A2BC2C7AF09}" type="pres">
      <dgm:prSet presAssocID="{DABA8FEA-317B-4C3A-B5C1-7F8AC7E86DC3}" presName="root" presStyleCnt="0"/>
      <dgm:spPr/>
    </dgm:pt>
    <dgm:pt modelId="{D94A2C66-3728-D440-88B9-F6808214CCDA}" type="pres">
      <dgm:prSet presAssocID="{DABA8FEA-317B-4C3A-B5C1-7F8AC7E86DC3}" presName="rootComposite" presStyleCnt="0"/>
      <dgm:spPr/>
    </dgm:pt>
    <dgm:pt modelId="{EEDC63D2-6A3C-D340-AD86-AAAA20A745FC}" type="pres">
      <dgm:prSet presAssocID="{DABA8FEA-317B-4C3A-B5C1-7F8AC7E86DC3}" presName="rootText" presStyleLbl="node1" presStyleIdx="3" presStyleCnt="4" custScaleX="123727" custScaleY="135654" custLinFactX="-39889" custLinFactY="80455" custLinFactNeighborX="-100000" custLinFactNeighborY="100000"/>
      <dgm:spPr/>
    </dgm:pt>
    <dgm:pt modelId="{58765CB2-7172-5A48-B8D8-E5BEAA33CDF3}" type="pres">
      <dgm:prSet presAssocID="{DABA8FEA-317B-4C3A-B5C1-7F8AC7E86DC3}" presName="rootConnector" presStyleLbl="node1" presStyleIdx="3" presStyleCnt="4"/>
      <dgm:spPr/>
    </dgm:pt>
    <dgm:pt modelId="{880710C9-3997-2140-B470-9801649DC697}" type="pres">
      <dgm:prSet presAssocID="{DABA8FEA-317B-4C3A-B5C1-7F8AC7E86DC3}" presName="childShape" presStyleCnt="0"/>
      <dgm:spPr/>
    </dgm:pt>
    <dgm:pt modelId="{90801B45-02B2-AA4E-BA20-02DB2E5DE276}" type="pres">
      <dgm:prSet presAssocID="{3AD1A0D8-077F-4232-83AA-42609F792DD0}" presName="Name13" presStyleLbl="parChTrans1D2" presStyleIdx="3" presStyleCnt="4"/>
      <dgm:spPr/>
    </dgm:pt>
    <dgm:pt modelId="{9234AAB5-A83E-B14E-8C0B-24465A6F7C3D}" type="pres">
      <dgm:prSet presAssocID="{40829FFE-FD4D-4350-85D0-61472ADB9831}" presName="childText" presStyleLbl="bgAcc1" presStyleIdx="3" presStyleCnt="4" custScaleX="149923" custScaleY="118067" custLinFactX="-70418" custLinFactY="100000" custLinFactNeighborX="-100000" custLinFactNeighborY="114008">
        <dgm:presLayoutVars>
          <dgm:bulletEnabled val="1"/>
        </dgm:presLayoutVars>
      </dgm:prSet>
      <dgm:spPr/>
    </dgm:pt>
  </dgm:ptLst>
  <dgm:cxnLst>
    <dgm:cxn modelId="{C5E6D404-0694-5E43-AC7F-D87B92BC9208}" type="presOf" srcId="{0490E80E-4070-48C1-A296-251FC3FAA91C}" destId="{7B6B9EFB-90CF-2C4B-B3CA-F2AE51544AAF}" srcOrd="0" destOrd="0" presId="urn:microsoft.com/office/officeart/2005/8/layout/hierarchy3"/>
    <dgm:cxn modelId="{FD5A6D08-462F-41A8-A7AC-8E107EEC5E8C}" srcId="{DABA8FEA-317B-4C3A-B5C1-7F8AC7E86DC3}" destId="{40829FFE-FD4D-4350-85D0-61472ADB9831}" srcOrd="0" destOrd="0" parTransId="{3AD1A0D8-077F-4232-83AA-42609F792DD0}" sibTransId="{BB2CFAFD-4AB8-43F5-8A4A-B6C2BE74F13F}"/>
    <dgm:cxn modelId="{A2EB1711-B066-F945-8668-248232AB76BC}" type="presOf" srcId="{8BA1472F-34BC-486E-AF14-BB3A539FF08F}" destId="{A747319E-C002-4048-BAF9-FC02590A81CB}" srcOrd="1" destOrd="0" presId="urn:microsoft.com/office/officeart/2005/8/layout/hierarchy3"/>
    <dgm:cxn modelId="{EE413916-9DA0-2245-9FA6-E41337E3952D}" type="presOf" srcId="{920B49A4-E02F-4A21-9BB2-F8D81E0C9AE8}" destId="{9F6CC064-6EF7-564B-8768-115C8C7C0DB1}" srcOrd="0" destOrd="0" presId="urn:microsoft.com/office/officeart/2005/8/layout/hierarchy3"/>
    <dgm:cxn modelId="{25B4EF19-BA27-FA4B-80D6-3D36B6E9B0D7}" type="presOf" srcId="{C0A19567-EBD1-4BC3-8B06-F24AAE6A2A28}" destId="{7773AED8-307B-B842-950B-60BEBADE0CDA}" srcOrd="0" destOrd="0" presId="urn:microsoft.com/office/officeart/2005/8/layout/hierarchy3"/>
    <dgm:cxn modelId="{F5DAEB3A-4AF6-7048-865B-9F327C58BF4A}" type="presOf" srcId="{3300561E-B74F-4F51-A2DF-D6D5C5000402}" destId="{594B957F-F710-1B4B-91C7-3E31A5EB2419}" srcOrd="1" destOrd="0" presId="urn:microsoft.com/office/officeart/2005/8/layout/hierarchy3"/>
    <dgm:cxn modelId="{EBE4474D-BBB2-4B51-B32B-6DBE43BAA7EE}" srcId="{920B49A4-E02F-4A21-9BB2-F8D81E0C9AE8}" destId="{5498BC75-8880-4CB3-96BD-1AFC02342654}" srcOrd="0" destOrd="0" parTransId="{0490E80E-4070-48C1-A296-251FC3FAA91C}" sibTransId="{18A34D91-417F-4687-A5E6-91F2D940DDEA}"/>
    <dgm:cxn modelId="{65854652-BE89-A44E-8900-6372E8F78C06}" type="presOf" srcId="{40829FFE-FD4D-4350-85D0-61472ADB9831}" destId="{9234AAB5-A83E-B14E-8C0B-24465A6F7C3D}" srcOrd="0" destOrd="0" presId="urn:microsoft.com/office/officeart/2005/8/layout/hierarchy3"/>
    <dgm:cxn modelId="{CB6EA959-970C-BF44-A1FA-53082CBC35FD}" type="presOf" srcId="{4F19B5A5-B82D-45DF-A612-1F9218DDC3D7}" destId="{A525AC22-9BF4-4B40-8342-F7EF3160D907}" srcOrd="0" destOrd="0" presId="urn:microsoft.com/office/officeart/2005/8/layout/hierarchy3"/>
    <dgm:cxn modelId="{2B6C765A-495F-A340-9913-378EA4948352}" type="presOf" srcId="{5498BC75-8880-4CB3-96BD-1AFC02342654}" destId="{8F2C8ECB-52B2-BA45-B059-99912151616D}" srcOrd="0" destOrd="0" presId="urn:microsoft.com/office/officeart/2005/8/layout/hierarchy3"/>
    <dgm:cxn modelId="{4E632165-D42A-FB49-97C3-C26092C911D9}" type="presOf" srcId="{3AD1A0D8-077F-4232-83AA-42609F792DD0}" destId="{90801B45-02B2-AA4E-BA20-02DB2E5DE276}" srcOrd="0" destOrd="0" presId="urn:microsoft.com/office/officeart/2005/8/layout/hierarchy3"/>
    <dgm:cxn modelId="{CCEF5972-FF60-4B24-81C0-72D8BBF827D1}" srcId="{7B3D923D-AB01-4AE9-834E-0E7774997C4E}" destId="{DABA8FEA-317B-4C3A-B5C1-7F8AC7E86DC3}" srcOrd="3" destOrd="0" parTransId="{33CF06CA-62B9-487F-AAC7-3633741827B5}" sibTransId="{7113A336-6139-4600-9B85-9CD18412C8F8}"/>
    <dgm:cxn modelId="{045F5182-8A6E-4276-9C06-0E46E842A644}" srcId="{8BA1472F-34BC-486E-AF14-BB3A539FF08F}" destId="{E26785C0-21F8-49E4-9D80-15B345188541}" srcOrd="0" destOrd="0" parTransId="{4F19B5A5-B82D-45DF-A612-1F9218DDC3D7}" sibTransId="{F5103285-2FD0-4DEA-86CB-7AB35AD9ED2D}"/>
    <dgm:cxn modelId="{CD009283-AEC6-064F-A07B-2B0AD9650652}" type="presOf" srcId="{E26785C0-21F8-49E4-9D80-15B345188541}" destId="{ACBBB464-E6F4-8F4C-A84E-EB15FBC92FE0}" srcOrd="0" destOrd="0" presId="urn:microsoft.com/office/officeart/2005/8/layout/hierarchy3"/>
    <dgm:cxn modelId="{EE9C1B8F-A23B-5D4A-AE43-7E2574967E61}" type="presOf" srcId="{7B3D923D-AB01-4AE9-834E-0E7774997C4E}" destId="{AE8592A0-9BBE-4F47-ACD0-BBF341E72B7C}" srcOrd="0" destOrd="0" presId="urn:microsoft.com/office/officeart/2005/8/layout/hierarchy3"/>
    <dgm:cxn modelId="{D7E20EA2-A800-254D-95B0-44E7724BEE6B}" type="presOf" srcId="{3300561E-B74F-4F51-A2DF-D6D5C5000402}" destId="{152833AF-63D8-EB46-9357-49DCAB395120}" srcOrd="0" destOrd="0" presId="urn:microsoft.com/office/officeart/2005/8/layout/hierarchy3"/>
    <dgm:cxn modelId="{8A6DA5AB-FD19-A241-876A-DE5B08E01ED3}" type="presOf" srcId="{8BA1472F-34BC-486E-AF14-BB3A539FF08F}" destId="{3C7D625F-CF89-B843-B676-3E720C92875D}" srcOrd="0" destOrd="0" presId="urn:microsoft.com/office/officeart/2005/8/layout/hierarchy3"/>
    <dgm:cxn modelId="{06CDA2B5-9298-41FA-AD5D-0BAC53E28612}" srcId="{3300561E-B74F-4F51-A2DF-D6D5C5000402}" destId="{C0A19567-EBD1-4BC3-8B06-F24AAE6A2A28}" srcOrd="0" destOrd="0" parTransId="{101D44FF-66B0-4FD1-8C50-1438F5991821}" sibTransId="{6D98D2B6-AADA-42BE-98E9-DA842F790957}"/>
    <dgm:cxn modelId="{2CBA19B8-E744-1B4F-983F-976D64202C48}" type="presOf" srcId="{920B49A4-E02F-4A21-9BB2-F8D81E0C9AE8}" destId="{BE574863-90C1-CE4B-85D5-54EA8928E260}" srcOrd="1" destOrd="0" presId="urn:microsoft.com/office/officeart/2005/8/layout/hierarchy3"/>
    <dgm:cxn modelId="{291DEDCA-E599-4CD3-BA12-AB3610DBB41F}" srcId="{7B3D923D-AB01-4AE9-834E-0E7774997C4E}" destId="{3300561E-B74F-4F51-A2DF-D6D5C5000402}" srcOrd="1" destOrd="0" parTransId="{66E7DE5C-818B-44CE-A4B2-8753B7AEC2CE}" sibTransId="{8C2198CC-3C22-45F6-96B6-967476EE4E04}"/>
    <dgm:cxn modelId="{AEA606D3-128A-442E-84B3-0AEB1B6DED26}" srcId="{7B3D923D-AB01-4AE9-834E-0E7774997C4E}" destId="{8BA1472F-34BC-486E-AF14-BB3A539FF08F}" srcOrd="2" destOrd="0" parTransId="{34254E92-3752-4E2D-90D2-0289976A55DA}" sibTransId="{96E8DE19-ABC9-4C83-863F-1F3F11043660}"/>
    <dgm:cxn modelId="{A961DAD7-8EAB-6441-A5F4-BC50202D30AF}" type="presOf" srcId="{DABA8FEA-317B-4C3A-B5C1-7F8AC7E86DC3}" destId="{EEDC63D2-6A3C-D340-AD86-AAAA20A745FC}" srcOrd="0" destOrd="0" presId="urn:microsoft.com/office/officeart/2005/8/layout/hierarchy3"/>
    <dgm:cxn modelId="{7000B9D8-A84E-8C4E-80BB-62A82C97F1D0}" type="presOf" srcId="{DABA8FEA-317B-4C3A-B5C1-7F8AC7E86DC3}" destId="{58765CB2-7172-5A48-B8D8-E5BEAA33CDF3}" srcOrd="1" destOrd="0" presId="urn:microsoft.com/office/officeart/2005/8/layout/hierarchy3"/>
    <dgm:cxn modelId="{953599FB-0946-452D-AFEC-DE72B2AF7CEC}" srcId="{7B3D923D-AB01-4AE9-834E-0E7774997C4E}" destId="{920B49A4-E02F-4A21-9BB2-F8D81E0C9AE8}" srcOrd="0" destOrd="0" parTransId="{9F80AF1D-8366-4804-933B-55B43EF18008}" sibTransId="{A08F9815-E13C-4D1F-B7C0-9907EBCB1DAB}"/>
    <dgm:cxn modelId="{B88C5CFE-8A23-0648-A718-B9FD660BB610}" type="presOf" srcId="{101D44FF-66B0-4FD1-8C50-1438F5991821}" destId="{504E5A38-52D5-4344-B91C-DCA19D03353A}" srcOrd="0" destOrd="0" presId="urn:microsoft.com/office/officeart/2005/8/layout/hierarchy3"/>
    <dgm:cxn modelId="{07155C14-7E8B-A045-8149-48487A05B0F7}" type="presParOf" srcId="{AE8592A0-9BBE-4F47-ACD0-BBF341E72B7C}" destId="{669375C6-6417-E64F-9355-2345A33FDC69}" srcOrd="0" destOrd="0" presId="urn:microsoft.com/office/officeart/2005/8/layout/hierarchy3"/>
    <dgm:cxn modelId="{A4202D53-EBB4-8245-90ED-1B389E2E26D9}" type="presParOf" srcId="{669375C6-6417-E64F-9355-2345A33FDC69}" destId="{D2658A45-AC29-E943-9B63-3D99A21DECA9}" srcOrd="0" destOrd="0" presId="urn:microsoft.com/office/officeart/2005/8/layout/hierarchy3"/>
    <dgm:cxn modelId="{CAAE225D-BDD0-7645-A34A-08B9A77EF2D2}" type="presParOf" srcId="{D2658A45-AC29-E943-9B63-3D99A21DECA9}" destId="{9F6CC064-6EF7-564B-8768-115C8C7C0DB1}" srcOrd="0" destOrd="0" presId="urn:microsoft.com/office/officeart/2005/8/layout/hierarchy3"/>
    <dgm:cxn modelId="{CE0A0CEF-0210-EA4C-AB04-F10D98DECF18}" type="presParOf" srcId="{D2658A45-AC29-E943-9B63-3D99A21DECA9}" destId="{BE574863-90C1-CE4B-85D5-54EA8928E260}" srcOrd="1" destOrd="0" presId="urn:microsoft.com/office/officeart/2005/8/layout/hierarchy3"/>
    <dgm:cxn modelId="{B3F00641-2C54-B44C-9D49-8A414ACFBEB2}" type="presParOf" srcId="{669375C6-6417-E64F-9355-2345A33FDC69}" destId="{9C2C9B54-C903-FC44-960F-3872C0639726}" srcOrd="1" destOrd="0" presId="urn:microsoft.com/office/officeart/2005/8/layout/hierarchy3"/>
    <dgm:cxn modelId="{0B35F7AE-EEBF-B44E-B715-0BFD9A530722}" type="presParOf" srcId="{9C2C9B54-C903-FC44-960F-3872C0639726}" destId="{7B6B9EFB-90CF-2C4B-B3CA-F2AE51544AAF}" srcOrd="0" destOrd="0" presId="urn:microsoft.com/office/officeart/2005/8/layout/hierarchy3"/>
    <dgm:cxn modelId="{6BC96FA9-80C5-BF48-87EA-D4699FA4A096}" type="presParOf" srcId="{9C2C9B54-C903-FC44-960F-3872C0639726}" destId="{8F2C8ECB-52B2-BA45-B059-99912151616D}" srcOrd="1" destOrd="0" presId="urn:microsoft.com/office/officeart/2005/8/layout/hierarchy3"/>
    <dgm:cxn modelId="{5DCA07C2-DCE4-8F44-957B-E65D75BEEE9D}" type="presParOf" srcId="{AE8592A0-9BBE-4F47-ACD0-BBF341E72B7C}" destId="{0A387B01-7304-8145-98B6-AEC23FCDE827}" srcOrd="1" destOrd="0" presId="urn:microsoft.com/office/officeart/2005/8/layout/hierarchy3"/>
    <dgm:cxn modelId="{003D3DD9-D908-D54C-A01E-C9A6FF0CAB11}" type="presParOf" srcId="{0A387B01-7304-8145-98B6-AEC23FCDE827}" destId="{223D6165-784C-0B4C-BB16-9B06488D79F9}" srcOrd="0" destOrd="0" presId="urn:microsoft.com/office/officeart/2005/8/layout/hierarchy3"/>
    <dgm:cxn modelId="{F024C6FB-5DCD-2445-99CC-3B8C38A2C561}" type="presParOf" srcId="{223D6165-784C-0B4C-BB16-9B06488D79F9}" destId="{152833AF-63D8-EB46-9357-49DCAB395120}" srcOrd="0" destOrd="0" presId="urn:microsoft.com/office/officeart/2005/8/layout/hierarchy3"/>
    <dgm:cxn modelId="{C3C69204-8222-254C-A9E1-B5C9E7441EE2}" type="presParOf" srcId="{223D6165-784C-0B4C-BB16-9B06488D79F9}" destId="{594B957F-F710-1B4B-91C7-3E31A5EB2419}" srcOrd="1" destOrd="0" presId="urn:microsoft.com/office/officeart/2005/8/layout/hierarchy3"/>
    <dgm:cxn modelId="{8F90118C-239F-894F-A0D0-CCBB4F066B5D}" type="presParOf" srcId="{0A387B01-7304-8145-98B6-AEC23FCDE827}" destId="{7DBCA1A1-6DE4-B94C-8C6A-4E7269628904}" srcOrd="1" destOrd="0" presId="urn:microsoft.com/office/officeart/2005/8/layout/hierarchy3"/>
    <dgm:cxn modelId="{62DC8AF6-DC55-BF48-A05C-0BE5F017EF79}" type="presParOf" srcId="{7DBCA1A1-6DE4-B94C-8C6A-4E7269628904}" destId="{504E5A38-52D5-4344-B91C-DCA19D03353A}" srcOrd="0" destOrd="0" presId="urn:microsoft.com/office/officeart/2005/8/layout/hierarchy3"/>
    <dgm:cxn modelId="{F74E24DF-DA22-5941-BDCC-3DACA883D31C}" type="presParOf" srcId="{7DBCA1A1-6DE4-B94C-8C6A-4E7269628904}" destId="{7773AED8-307B-B842-950B-60BEBADE0CDA}" srcOrd="1" destOrd="0" presId="urn:microsoft.com/office/officeart/2005/8/layout/hierarchy3"/>
    <dgm:cxn modelId="{C67B8108-DFE4-FF40-9E79-6E65F17CECF0}" type="presParOf" srcId="{AE8592A0-9BBE-4F47-ACD0-BBF341E72B7C}" destId="{E487AFE8-FD36-1A47-8058-3AEB07C3A172}" srcOrd="2" destOrd="0" presId="urn:microsoft.com/office/officeart/2005/8/layout/hierarchy3"/>
    <dgm:cxn modelId="{F43642CD-1EE5-CD43-8292-7DF7FAAD956D}" type="presParOf" srcId="{E487AFE8-FD36-1A47-8058-3AEB07C3A172}" destId="{5A148A43-E793-BD44-BC78-A7E06AA2DE21}" srcOrd="0" destOrd="0" presId="urn:microsoft.com/office/officeart/2005/8/layout/hierarchy3"/>
    <dgm:cxn modelId="{E4520323-BC1A-3C4E-8CF0-5F760045DC00}" type="presParOf" srcId="{5A148A43-E793-BD44-BC78-A7E06AA2DE21}" destId="{3C7D625F-CF89-B843-B676-3E720C92875D}" srcOrd="0" destOrd="0" presId="urn:microsoft.com/office/officeart/2005/8/layout/hierarchy3"/>
    <dgm:cxn modelId="{7E22407F-1491-E842-A1CA-BED6D5FC718B}" type="presParOf" srcId="{5A148A43-E793-BD44-BC78-A7E06AA2DE21}" destId="{A747319E-C002-4048-BAF9-FC02590A81CB}" srcOrd="1" destOrd="0" presId="urn:microsoft.com/office/officeart/2005/8/layout/hierarchy3"/>
    <dgm:cxn modelId="{6A43321C-DFFC-E744-A8AC-A768791F6DB8}" type="presParOf" srcId="{E487AFE8-FD36-1A47-8058-3AEB07C3A172}" destId="{B33719FF-8264-B945-A3BC-81E3261D3E98}" srcOrd="1" destOrd="0" presId="urn:microsoft.com/office/officeart/2005/8/layout/hierarchy3"/>
    <dgm:cxn modelId="{F80162A6-B176-DD49-868E-6D52D917EDFD}" type="presParOf" srcId="{B33719FF-8264-B945-A3BC-81E3261D3E98}" destId="{A525AC22-9BF4-4B40-8342-F7EF3160D907}" srcOrd="0" destOrd="0" presId="urn:microsoft.com/office/officeart/2005/8/layout/hierarchy3"/>
    <dgm:cxn modelId="{2B0E6E11-041F-954D-A741-FB8B1FD79867}" type="presParOf" srcId="{B33719FF-8264-B945-A3BC-81E3261D3E98}" destId="{ACBBB464-E6F4-8F4C-A84E-EB15FBC92FE0}" srcOrd="1" destOrd="0" presId="urn:microsoft.com/office/officeart/2005/8/layout/hierarchy3"/>
    <dgm:cxn modelId="{5FA042EC-BF1B-EF4A-AE69-A8F1D98F286D}" type="presParOf" srcId="{AE8592A0-9BBE-4F47-ACD0-BBF341E72B7C}" destId="{A44F3194-16EF-E941-8459-3A2BC2C7AF09}" srcOrd="3" destOrd="0" presId="urn:microsoft.com/office/officeart/2005/8/layout/hierarchy3"/>
    <dgm:cxn modelId="{220AAD59-51E1-E846-9CD3-B6CE6409D9EF}" type="presParOf" srcId="{A44F3194-16EF-E941-8459-3A2BC2C7AF09}" destId="{D94A2C66-3728-D440-88B9-F6808214CCDA}" srcOrd="0" destOrd="0" presId="urn:microsoft.com/office/officeart/2005/8/layout/hierarchy3"/>
    <dgm:cxn modelId="{CB6E0FF9-9EC6-9340-90AD-C8CB439F2DCF}" type="presParOf" srcId="{D94A2C66-3728-D440-88B9-F6808214CCDA}" destId="{EEDC63D2-6A3C-D340-AD86-AAAA20A745FC}" srcOrd="0" destOrd="0" presId="urn:microsoft.com/office/officeart/2005/8/layout/hierarchy3"/>
    <dgm:cxn modelId="{06DB1181-4A10-C64A-A863-12C76007A48E}" type="presParOf" srcId="{D94A2C66-3728-D440-88B9-F6808214CCDA}" destId="{58765CB2-7172-5A48-B8D8-E5BEAA33CDF3}" srcOrd="1" destOrd="0" presId="urn:microsoft.com/office/officeart/2005/8/layout/hierarchy3"/>
    <dgm:cxn modelId="{FA500964-D1D2-9946-B8FA-895036362809}" type="presParOf" srcId="{A44F3194-16EF-E941-8459-3A2BC2C7AF09}" destId="{880710C9-3997-2140-B470-9801649DC697}" srcOrd="1" destOrd="0" presId="urn:microsoft.com/office/officeart/2005/8/layout/hierarchy3"/>
    <dgm:cxn modelId="{53C462FB-E5AB-9B45-8C1B-B22AF12BFBAE}" type="presParOf" srcId="{880710C9-3997-2140-B470-9801649DC697}" destId="{90801B45-02B2-AA4E-BA20-02DB2E5DE276}" srcOrd="0" destOrd="0" presId="urn:microsoft.com/office/officeart/2005/8/layout/hierarchy3"/>
    <dgm:cxn modelId="{E62245D4-7086-D44E-A66D-C021876C84EF}" type="presParOf" srcId="{880710C9-3997-2140-B470-9801649DC697}" destId="{9234AAB5-A83E-B14E-8C0B-24465A6F7C3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83562-838C-46A1-BAA5-D4F257FEF9DB}" type="doc">
      <dgm:prSet loTypeId="urn:microsoft.com/office/officeart/2005/8/layout/matrix3" loCatId="matri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E81A77-33B1-43FB-9123-1913C823A0C6}">
      <dgm:prSet/>
      <dgm:spPr/>
      <dgm:t>
        <a:bodyPr/>
        <a:lstStyle/>
        <a:p>
          <a:r>
            <a:rPr lang="en-US" dirty="0"/>
            <a:t>KPIs clave de </a:t>
          </a:r>
          <a:r>
            <a:rPr lang="en-US" dirty="0" err="1"/>
            <a:t>ventas</a:t>
          </a:r>
          <a:endParaRPr lang="en-US" dirty="0"/>
        </a:p>
      </dgm:t>
    </dgm:pt>
    <dgm:pt modelId="{300CE15C-82BC-4BE2-988B-9CA4C0B4BC21}" type="parTrans" cxnId="{316E6B92-D486-427E-B197-170D80384888}">
      <dgm:prSet/>
      <dgm:spPr/>
      <dgm:t>
        <a:bodyPr/>
        <a:lstStyle/>
        <a:p>
          <a:endParaRPr lang="en-US"/>
        </a:p>
      </dgm:t>
    </dgm:pt>
    <dgm:pt modelId="{509B8BCF-49AF-456F-B4C3-0EDDD0D58C5E}" type="sibTrans" cxnId="{316E6B92-D486-427E-B197-170D80384888}">
      <dgm:prSet/>
      <dgm:spPr/>
      <dgm:t>
        <a:bodyPr/>
        <a:lstStyle/>
        <a:p>
          <a:endParaRPr lang="en-US"/>
        </a:p>
      </dgm:t>
    </dgm:pt>
    <dgm:pt modelId="{60A975BF-609D-46F7-89A5-A501D6BAA740}">
      <dgm:prSet/>
      <dgm:spPr/>
      <dgm:t>
        <a:bodyPr/>
        <a:lstStyle/>
        <a:p>
          <a:r>
            <a:rPr lang="en-US" dirty="0" err="1"/>
            <a:t>Evoluciones</a:t>
          </a:r>
          <a:r>
            <a:rPr lang="en-US" dirty="0"/>
            <a:t> </a:t>
          </a:r>
          <a:r>
            <a:rPr lang="en-US" dirty="0" err="1"/>
            <a:t>temporales</a:t>
          </a:r>
          <a:endParaRPr lang="en-US" dirty="0"/>
        </a:p>
      </dgm:t>
    </dgm:pt>
    <dgm:pt modelId="{1FBA139F-11B1-46A6-845E-9B7831F217BD}" type="parTrans" cxnId="{9981984E-1B8E-46C6-95EA-F1A5926AE000}">
      <dgm:prSet/>
      <dgm:spPr/>
      <dgm:t>
        <a:bodyPr/>
        <a:lstStyle/>
        <a:p>
          <a:endParaRPr lang="en-US"/>
        </a:p>
      </dgm:t>
    </dgm:pt>
    <dgm:pt modelId="{CDDA84AE-FEBA-4475-8973-F362A727D182}" type="sibTrans" cxnId="{9981984E-1B8E-46C6-95EA-F1A5926AE000}">
      <dgm:prSet/>
      <dgm:spPr/>
      <dgm:t>
        <a:bodyPr/>
        <a:lstStyle/>
        <a:p>
          <a:endParaRPr lang="en-US"/>
        </a:p>
      </dgm:t>
    </dgm:pt>
    <dgm:pt modelId="{F7EC0148-708F-4196-8FD1-EEF8C3B691F9}">
      <dgm:prSet/>
      <dgm:spPr/>
      <dgm:t>
        <a:bodyPr/>
        <a:lstStyle/>
        <a:p>
          <a:r>
            <a:rPr lang="en-US"/>
            <a:t>Análisis de clientes y productos</a:t>
          </a:r>
        </a:p>
      </dgm:t>
    </dgm:pt>
    <dgm:pt modelId="{D5DAD5CD-83BF-4F69-90D6-16E5A7F3CF9F}" type="parTrans" cxnId="{8F1A5E32-463A-4F87-9B0A-035209983DDA}">
      <dgm:prSet/>
      <dgm:spPr/>
      <dgm:t>
        <a:bodyPr/>
        <a:lstStyle/>
        <a:p>
          <a:endParaRPr lang="en-US"/>
        </a:p>
      </dgm:t>
    </dgm:pt>
    <dgm:pt modelId="{1184E880-F2D4-4958-948F-EBE865FEC95C}" type="sibTrans" cxnId="{8F1A5E32-463A-4F87-9B0A-035209983DDA}">
      <dgm:prSet/>
      <dgm:spPr/>
      <dgm:t>
        <a:bodyPr/>
        <a:lstStyle/>
        <a:p>
          <a:endParaRPr lang="en-US"/>
        </a:p>
      </dgm:t>
    </dgm:pt>
    <dgm:pt modelId="{FBC940A0-4D2B-44C6-AD4C-0E48D1D1B08C}">
      <dgm:prSet/>
      <dgm:spPr/>
      <dgm:t>
        <a:bodyPr/>
        <a:lstStyle/>
        <a:p>
          <a:r>
            <a:rPr lang="en-US" dirty="0"/>
            <a:t>Insights finales </a:t>
          </a:r>
          <a:r>
            <a:rPr lang="en-US" dirty="0" err="1"/>
            <a:t>obtenidos</a:t>
          </a:r>
          <a:endParaRPr lang="en-US" dirty="0"/>
        </a:p>
      </dgm:t>
    </dgm:pt>
    <dgm:pt modelId="{299A33C7-3F8D-497A-AEF3-28790C5EDFFA}" type="parTrans" cxnId="{B769A41F-259B-4DB2-87DD-C0DD949F3D5C}">
      <dgm:prSet/>
      <dgm:spPr/>
      <dgm:t>
        <a:bodyPr/>
        <a:lstStyle/>
        <a:p>
          <a:endParaRPr lang="en-US"/>
        </a:p>
      </dgm:t>
    </dgm:pt>
    <dgm:pt modelId="{E607D45C-6D22-4891-9C82-DA656C6B2336}" type="sibTrans" cxnId="{B769A41F-259B-4DB2-87DD-C0DD949F3D5C}">
      <dgm:prSet/>
      <dgm:spPr/>
      <dgm:t>
        <a:bodyPr/>
        <a:lstStyle/>
        <a:p>
          <a:endParaRPr lang="en-US"/>
        </a:p>
      </dgm:t>
    </dgm:pt>
    <dgm:pt modelId="{534CB29A-4C46-574D-9E97-DC0874746682}" type="pres">
      <dgm:prSet presAssocID="{29183562-838C-46A1-BAA5-D4F257FEF9DB}" presName="matrix" presStyleCnt="0">
        <dgm:presLayoutVars>
          <dgm:chMax val="1"/>
          <dgm:dir/>
          <dgm:resizeHandles val="exact"/>
        </dgm:presLayoutVars>
      </dgm:prSet>
      <dgm:spPr/>
    </dgm:pt>
    <dgm:pt modelId="{E49CE4D0-0F8E-654A-A599-E52167A8CAFE}" type="pres">
      <dgm:prSet presAssocID="{29183562-838C-46A1-BAA5-D4F257FEF9DB}" presName="diamond" presStyleLbl="bgShp" presStyleIdx="0" presStyleCnt="1"/>
      <dgm:spPr/>
    </dgm:pt>
    <dgm:pt modelId="{6A7E5116-0AF5-1F42-9BE1-BF3E95D5998A}" type="pres">
      <dgm:prSet presAssocID="{29183562-838C-46A1-BAA5-D4F257FEF9D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004782-A2F6-1844-9191-4A01294F85C7}" type="pres">
      <dgm:prSet presAssocID="{29183562-838C-46A1-BAA5-D4F257FEF9D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D32F971-9904-3342-91F6-3FF2C16C7957}" type="pres">
      <dgm:prSet presAssocID="{29183562-838C-46A1-BAA5-D4F257FEF9D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27F57BA-0130-0F42-B615-2B8A93C53786}" type="pres">
      <dgm:prSet presAssocID="{29183562-838C-46A1-BAA5-D4F257FEF9D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E9120D-9E12-D448-B334-B160C6467FEC}" type="presOf" srcId="{29183562-838C-46A1-BAA5-D4F257FEF9DB}" destId="{534CB29A-4C46-574D-9E97-DC0874746682}" srcOrd="0" destOrd="0" presId="urn:microsoft.com/office/officeart/2005/8/layout/matrix3"/>
    <dgm:cxn modelId="{B769A41F-259B-4DB2-87DD-C0DD949F3D5C}" srcId="{29183562-838C-46A1-BAA5-D4F257FEF9DB}" destId="{FBC940A0-4D2B-44C6-AD4C-0E48D1D1B08C}" srcOrd="3" destOrd="0" parTransId="{299A33C7-3F8D-497A-AEF3-28790C5EDFFA}" sibTransId="{E607D45C-6D22-4891-9C82-DA656C6B2336}"/>
    <dgm:cxn modelId="{8F1A5E32-463A-4F87-9B0A-035209983DDA}" srcId="{29183562-838C-46A1-BAA5-D4F257FEF9DB}" destId="{F7EC0148-708F-4196-8FD1-EEF8C3B691F9}" srcOrd="2" destOrd="0" parTransId="{D5DAD5CD-83BF-4F69-90D6-16E5A7F3CF9F}" sibTransId="{1184E880-F2D4-4958-948F-EBE865FEC95C}"/>
    <dgm:cxn modelId="{9981984E-1B8E-46C6-95EA-F1A5926AE000}" srcId="{29183562-838C-46A1-BAA5-D4F257FEF9DB}" destId="{60A975BF-609D-46F7-89A5-A501D6BAA740}" srcOrd="1" destOrd="0" parTransId="{1FBA139F-11B1-46A6-845E-9B7831F217BD}" sibTransId="{CDDA84AE-FEBA-4475-8973-F362A727D182}"/>
    <dgm:cxn modelId="{D016EB7D-B2F6-4441-A776-D2D4D5A687D1}" type="presOf" srcId="{48E81A77-33B1-43FB-9123-1913C823A0C6}" destId="{6A7E5116-0AF5-1F42-9BE1-BF3E95D5998A}" srcOrd="0" destOrd="0" presId="urn:microsoft.com/office/officeart/2005/8/layout/matrix3"/>
    <dgm:cxn modelId="{316E6B92-D486-427E-B197-170D80384888}" srcId="{29183562-838C-46A1-BAA5-D4F257FEF9DB}" destId="{48E81A77-33B1-43FB-9123-1913C823A0C6}" srcOrd="0" destOrd="0" parTransId="{300CE15C-82BC-4BE2-988B-9CA4C0B4BC21}" sibTransId="{509B8BCF-49AF-456F-B4C3-0EDDD0D58C5E}"/>
    <dgm:cxn modelId="{E9D91B9A-04C0-1E49-9406-B2760253015E}" type="presOf" srcId="{60A975BF-609D-46F7-89A5-A501D6BAA740}" destId="{D0004782-A2F6-1844-9191-4A01294F85C7}" srcOrd="0" destOrd="0" presId="urn:microsoft.com/office/officeart/2005/8/layout/matrix3"/>
    <dgm:cxn modelId="{1463EEB7-00C4-124F-83F9-24A4F8ACF0B0}" type="presOf" srcId="{F7EC0148-708F-4196-8FD1-EEF8C3B691F9}" destId="{2D32F971-9904-3342-91F6-3FF2C16C7957}" srcOrd="0" destOrd="0" presId="urn:microsoft.com/office/officeart/2005/8/layout/matrix3"/>
    <dgm:cxn modelId="{50C452E9-DA96-4040-9C5D-9F4302DC4BF4}" type="presOf" srcId="{FBC940A0-4D2B-44C6-AD4C-0E48D1D1B08C}" destId="{627F57BA-0130-0F42-B615-2B8A93C53786}" srcOrd="0" destOrd="0" presId="urn:microsoft.com/office/officeart/2005/8/layout/matrix3"/>
    <dgm:cxn modelId="{D0C054B5-B30A-C44C-BA82-94BC5135B6D3}" type="presParOf" srcId="{534CB29A-4C46-574D-9E97-DC0874746682}" destId="{E49CE4D0-0F8E-654A-A599-E52167A8CAFE}" srcOrd="0" destOrd="0" presId="urn:microsoft.com/office/officeart/2005/8/layout/matrix3"/>
    <dgm:cxn modelId="{3FECC150-17DC-0545-99CD-E7DDBB85EE52}" type="presParOf" srcId="{534CB29A-4C46-574D-9E97-DC0874746682}" destId="{6A7E5116-0AF5-1F42-9BE1-BF3E95D5998A}" srcOrd="1" destOrd="0" presId="urn:microsoft.com/office/officeart/2005/8/layout/matrix3"/>
    <dgm:cxn modelId="{AC5250E4-6BA3-CD49-BE77-3E90FD70A933}" type="presParOf" srcId="{534CB29A-4C46-574D-9E97-DC0874746682}" destId="{D0004782-A2F6-1844-9191-4A01294F85C7}" srcOrd="2" destOrd="0" presId="urn:microsoft.com/office/officeart/2005/8/layout/matrix3"/>
    <dgm:cxn modelId="{D31EFC20-6838-A241-B825-21F2EE7BFB56}" type="presParOf" srcId="{534CB29A-4C46-574D-9E97-DC0874746682}" destId="{2D32F971-9904-3342-91F6-3FF2C16C7957}" srcOrd="3" destOrd="0" presId="urn:microsoft.com/office/officeart/2005/8/layout/matrix3"/>
    <dgm:cxn modelId="{89F8C21A-32CC-9947-88B2-AA0599DCDC3E}" type="presParOf" srcId="{534CB29A-4C46-574D-9E97-DC0874746682}" destId="{627F57BA-0130-0F42-B615-2B8A93C5378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C93AEC-2A31-47E7-98E2-0802E914AD84}" type="doc">
      <dgm:prSet loTypeId="urn:microsoft.com/office/officeart/2005/8/layout/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2BE35E-A884-4B55-8523-54BACA3015EC}">
      <dgm:prSet custT="1"/>
      <dgm:spPr/>
      <dgm:t>
        <a:bodyPr/>
        <a:lstStyle/>
        <a:p>
          <a:r>
            <a:rPr lang="en-US" sz="1800" b="1" dirty="0" err="1"/>
            <a:t>Objetivo</a:t>
          </a:r>
          <a:r>
            <a:rPr lang="en-US" sz="1700" dirty="0"/>
            <a:t>: </a:t>
          </a:r>
          <a:r>
            <a:rPr lang="en-US" sz="1700" dirty="0" err="1"/>
            <a:t>identificar</a:t>
          </a:r>
          <a:r>
            <a:rPr lang="en-US" sz="1700" dirty="0"/>
            <a:t> </a:t>
          </a:r>
          <a:r>
            <a:rPr lang="en-US" sz="1700" dirty="0" err="1"/>
            <a:t>qué</a:t>
          </a:r>
          <a:r>
            <a:rPr lang="en-US" sz="1700" dirty="0"/>
            <a:t> </a:t>
          </a:r>
          <a:r>
            <a:rPr lang="en-US" sz="1700" dirty="0" err="1"/>
            <a:t>clientes</a:t>
          </a:r>
          <a:r>
            <a:rPr lang="en-US" sz="1700" dirty="0"/>
            <a:t> </a:t>
          </a:r>
          <a:r>
            <a:rPr lang="en-US" sz="1700" dirty="0" err="1"/>
            <a:t>tienen</a:t>
          </a:r>
          <a:r>
            <a:rPr lang="en-US" sz="1700" dirty="0"/>
            <a:t> </a:t>
          </a:r>
          <a:r>
            <a:rPr lang="en-US" sz="1700" dirty="0" err="1"/>
            <a:t>una</a:t>
          </a:r>
          <a:r>
            <a:rPr lang="en-US" sz="1700" dirty="0"/>
            <a:t> </a:t>
          </a:r>
          <a:r>
            <a:rPr lang="en-US" sz="1700" dirty="0" err="1"/>
            <a:t>probabilidad</a:t>
          </a:r>
          <a:r>
            <a:rPr lang="en-US" sz="1700" dirty="0"/>
            <a:t> </a:t>
          </a:r>
          <a:r>
            <a:rPr lang="en-US" sz="1700" dirty="0" err="1"/>
            <a:t>más</a:t>
          </a:r>
          <a:r>
            <a:rPr lang="en-US" sz="1700" dirty="0"/>
            <a:t> </a:t>
          </a:r>
          <a:r>
            <a:rPr lang="en-US" sz="1700" dirty="0" err="1"/>
            <a:t>alta</a:t>
          </a:r>
          <a:r>
            <a:rPr lang="en-US" sz="1700" dirty="0"/>
            <a:t> de </a:t>
          </a:r>
          <a:r>
            <a:rPr lang="en-US" sz="1700" dirty="0" err="1"/>
            <a:t>comprar</a:t>
          </a:r>
          <a:r>
            <a:rPr lang="en-US" sz="1700" dirty="0"/>
            <a:t> </a:t>
          </a:r>
          <a:r>
            <a:rPr lang="en-US" sz="1700" dirty="0" err="1"/>
            <a:t>determinados</a:t>
          </a:r>
          <a:r>
            <a:rPr lang="en-US" sz="1700" dirty="0"/>
            <a:t> </a:t>
          </a:r>
          <a:r>
            <a:rPr lang="en-US" sz="1700" dirty="0" err="1"/>
            <a:t>productos</a:t>
          </a:r>
          <a:r>
            <a:rPr lang="en-US" sz="1700" dirty="0"/>
            <a:t>.</a:t>
          </a:r>
        </a:p>
      </dgm:t>
    </dgm:pt>
    <dgm:pt modelId="{57DD5CF0-48A6-47D6-8C7A-02E93F1F627E}" type="parTrans" cxnId="{D647C00C-C1EC-432B-A2BF-8AF99309698F}">
      <dgm:prSet/>
      <dgm:spPr/>
      <dgm:t>
        <a:bodyPr/>
        <a:lstStyle/>
        <a:p>
          <a:endParaRPr lang="en-US"/>
        </a:p>
      </dgm:t>
    </dgm:pt>
    <dgm:pt modelId="{55CA7D61-64EE-46E2-8425-590A8E54F8BF}" type="sibTrans" cxnId="{D647C00C-C1EC-432B-A2BF-8AF99309698F}">
      <dgm:prSet/>
      <dgm:spPr/>
      <dgm:t>
        <a:bodyPr/>
        <a:lstStyle/>
        <a:p>
          <a:endParaRPr lang="en-US"/>
        </a:p>
      </dgm:t>
    </dgm:pt>
    <dgm:pt modelId="{0AC4EC7B-B14B-4021-9D6D-6B56B8948712}">
      <dgm:prSet custT="1"/>
      <dgm:spPr/>
      <dgm:t>
        <a:bodyPr/>
        <a:lstStyle/>
        <a:p>
          <a:r>
            <a:rPr lang="en-US" sz="1800" dirty="0" err="1"/>
            <a:t>Productos</a:t>
          </a:r>
          <a:r>
            <a:rPr lang="en-US" sz="1800" dirty="0"/>
            <a:t> </a:t>
          </a:r>
          <a:r>
            <a:rPr lang="en-US" sz="1800" dirty="0" err="1"/>
            <a:t>relevantes</a:t>
          </a:r>
          <a:endParaRPr lang="en-US" sz="1800" dirty="0"/>
        </a:p>
        <a:p>
          <a:r>
            <a:rPr lang="en-US" sz="1800" dirty="0"/>
            <a:t>➥ </a:t>
          </a:r>
          <a:r>
            <a:rPr lang="en-US" sz="1800" dirty="0" err="1"/>
            <a:t>los</a:t>
          </a:r>
          <a:r>
            <a:rPr lang="en-US" sz="1800" dirty="0"/>
            <a:t> </a:t>
          </a:r>
          <a:r>
            <a:rPr lang="en-US" sz="1800" dirty="0" err="1"/>
            <a:t>más</a:t>
          </a:r>
          <a:r>
            <a:rPr lang="en-US" sz="1800" dirty="0"/>
            <a:t> </a:t>
          </a:r>
          <a:r>
            <a:rPr lang="en-US" sz="1800" dirty="0" err="1"/>
            <a:t>rentables</a:t>
          </a:r>
          <a:r>
            <a:rPr lang="en-US" sz="1800" dirty="0"/>
            <a:t> </a:t>
          </a:r>
        </a:p>
      </dgm:t>
    </dgm:pt>
    <dgm:pt modelId="{457E7514-A750-4AC3-8EF2-F6196902A278}" type="parTrans" cxnId="{73CB80A9-E434-491A-B10C-3CE3FF2142E9}">
      <dgm:prSet/>
      <dgm:spPr/>
      <dgm:t>
        <a:bodyPr/>
        <a:lstStyle/>
        <a:p>
          <a:endParaRPr lang="en-US"/>
        </a:p>
      </dgm:t>
    </dgm:pt>
    <dgm:pt modelId="{47DD4B93-19EB-4916-9324-A4059DA6DC40}" type="sibTrans" cxnId="{73CB80A9-E434-491A-B10C-3CE3FF2142E9}">
      <dgm:prSet/>
      <dgm:spPr/>
      <dgm:t>
        <a:bodyPr/>
        <a:lstStyle/>
        <a:p>
          <a:endParaRPr lang="en-US"/>
        </a:p>
      </dgm:t>
    </dgm:pt>
    <dgm:pt modelId="{B16C6D4F-932D-4424-B149-F9EA73800715}">
      <dgm:prSet custT="1"/>
      <dgm:spPr/>
      <dgm:t>
        <a:bodyPr/>
        <a:lstStyle/>
        <a:p>
          <a:r>
            <a:rPr lang="en-US" sz="1800" dirty="0" err="1"/>
            <a:t>Modelo</a:t>
          </a:r>
          <a:r>
            <a:rPr lang="en-US" sz="1800" dirty="0"/>
            <a:t> (</a:t>
          </a:r>
          <a:r>
            <a:rPr lang="en-US" sz="1800" dirty="0" err="1"/>
            <a:t>XGBoost</a:t>
          </a:r>
          <a:r>
            <a:rPr lang="en-US" sz="1800" dirty="0"/>
            <a:t>)</a:t>
          </a:r>
        </a:p>
        <a:p>
          <a:r>
            <a:rPr lang="en-US" sz="1800" dirty="0"/>
            <a:t>de </a:t>
          </a:r>
          <a:r>
            <a:rPr lang="en-US" sz="1800" dirty="0" err="1"/>
            <a:t>propensión</a:t>
          </a:r>
          <a:r>
            <a:rPr lang="en-US" sz="1800" dirty="0"/>
            <a:t> a </a:t>
          </a:r>
          <a:r>
            <a:rPr lang="en-US" sz="1800" dirty="0" err="1"/>
            <a:t>compra</a:t>
          </a:r>
          <a:endParaRPr lang="en-US" sz="1800" dirty="0"/>
        </a:p>
      </dgm:t>
    </dgm:pt>
    <dgm:pt modelId="{8599BDE0-7609-4D8D-88A5-7FF521FD41AB}" type="parTrans" cxnId="{4BBF259E-1C9C-4976-BFD7-ABBD951A6958}">
      <dgm:prSet/>
      <dgm:spPr/>
      <dgm:t>
        <a:bodyPr/>
        <a:lstStyle/>
        <a:p>
          <a:endParaRPr lang="en-US"/>
        </a:p>
      </dgm:t>
    </dgm:pt>
    <dgm:pt modelId="{C6252B6B-DCCC-45AE-862E-0BE61EB07689}" type="sibTrans" cxnId="{4BBF259E-1C9C-4976-BFD7-ABBD951A6958}">
      <dgm:prSet/>
      <dgm:spPr/>
      <dgm:t>
        <a:bodyPr/>
        <a:lstStyle/>
        <a:p>
          <a:endParaRPr lang="en-US"/>
        </a:p>
      </dgm:t>
    </dgm:pt>
    <dgm:pt modelId="{853BC63B-C1DE-41BB-B926-AC653CCFB1B2}">
      <dgm:prSet custT="1"/>
      <dgm:spPr/>
      <dgm:t>
        <a:bodyPr/>
        <a:lstStyle/>
        <a:p>
          <a:r>
            <a:rPr lang="en-US" sz="1800" dirty="0" err="1"/>
            <a:t>Evaluación</a:t>
          </a:r>
          <a:r>
            <a:rPr lang="en-US" sz="1800" dirty="0"/>
            <a:t> del </a:t>
          </a:r>
          <a:r>
            <a:rPr lang="en-US" sz="1800" dirty="0" err="1"/>
            <a:t>modelo</a:t>
          </a:r>
          <a:r>
            <a:rPr lang="en-US" sz="1800" dirty="0"/>
            <a:t> para </a:t>
          </a:r>
          <a:r>
            <a:rPr lang="en-US" sz="1800" dirty="0" err="1"/>
            <a:t>comprobar</a:t>
          </a:r>
          <a:r>
            <a:rPr lang="en-US" sz="1800" dirty="0"/>
            <a:t> </a:t>
          </a:r>
          <a:r>
            <a:rPr lang="en-US" sz="1800" dirty="0" err="1"/>
            <a:t>eficacia</a:t>
          </a:r>
          <a:endParaRPr lang="en-US" sz="1800" dirty="0"/>
        </a:p>
      </dgm:t>
    </dgm:pt>
    <dgm:pt modelId="{5C3FED77-5191-42B5-824C-34F4FA275D2A}" type="parTrans" cxnId="{6A2553F3-D592-4658-9404-9268D9579E79}">
      <dgm:prSet/>
      <dgm:spPr/>
      <dgm:t>
        <a:bodyPr/>
        <a:lstStyle/>
        <a:p>
          <a:endParaRPr lang="en-US"/>
        </a:p>
      </dgm:t>
    </dgm:pt>
    <dgm:pt modelId="{FC86712E-DCA2-43BD-886B-413059104D03}" type="sibTrans" cxnId="{6A2553F3-D592-4658-9404-9268D9579E79}">
      <dgm:prSet/>
      <dgm:spPr/>
      <dgm:t>
        <a:bodyPr/>
        <a:lstStyle/>
        <a:p>
          <a:endParaRPr lang="en-US"/>
        </a:p>
      </dgm:t>
    </dgm:pt>
    <dgm:pt modelId="{5CCDE417-DE0D-7C4D-A816-8A075D669860}" type="pres">
      <dgm:prSet presAssocID="{C1C93AEC-2A31-47E7-98E2-0802E914AD84}" presName="diagram" presStyleCnt="0">
        <dgm:presLayoutVars>
          <dgm:dir/>
          <dgm:resizeHandles val="exact"/>
        </dgm:presLayoutVars>
      </dgm:prSet>
      <dgm:spPr/>
    </dgm:pt>
    <dgm:pt modelId="{DD88DFCC-1D32-6C48-9BED-551BCE8412E4}" type="pres">
      <dgm:prSet presAssocID="{152BE35E-A884-4B55-8523-54BACA3015EC}" presName="node" presStyleLbl="node1" presStyleIdx="0" presStyleCnt="4">
        <dgm:presLayoutVars>
          <dgm:bulletEnabled val="1"/>
        </dgm:presLayoutVars>
      </dgm:prSet>
      <dgm:spPr/>
    </dgm:pt>
    <dgm:pt modelId="{928F9BCE-905A-BC41-8CB7-2725A0F09021}" type="pres">
      <dgm:prSet presAssocID="{55CA7D61-64EE-46E2-8425-590A8E54F8BF}" presName="sibTrans" presStyleLbl="sibTrans2D1" presStyleIdx="0" presStyleCnt="3"/>
      <dgm:spPr/>
    </dgm:pt>
    <dgm:pt modelId="{27B61A0C-3C5D-A64B-9988-DABEC4A9D7A0}" type="pres">
      <dgm:prSet presAssocID="{55CA7D61-64EE-46E2-8425-590A8E54F8BF}" presName="connectorText" presStyleLbl="sibTrans2D1" presStyleIdx="0" presStyleCnt="3"/>
      <dgm:spPr/>
    </dgm:pt>
    <dgm:pt modelId="{87AFD3C5-597D-E247-AB92-C3B7433592C3}" type="pres">
      <dgm:prSet presAssocID="{0AC4EC7B-B14B-4021-9D6D-6B56B8948712}" presName="node" presStyleLbl="node1" presStyleIdx="1" presStyleCnt="4">
        <dgm:presLayoutVars>
          <dgm:bulletEnabled val="1"/>
        </dgm:presLayoutVars>
      </dgm:prSet>
      <dgm:spPr/>
    </dgm:pt>
    <dgm:pt modelId="{048B0AAD-E69E-1C49-AAC6-EE79CC8D9ECA}" type="pres">
      <dgm:prSet presAssocID="{47DD4B93-19EB-4916-9324-A4059DA6DC40}" presName="sibTrans" presStyleLbl="sibTrans2D1" presStyleIdx="1" presStyleCnt="3"/>
      <dgm:spPr/>
    </dgm:pt>
    <dgm:pt modelId="{BF1BA3E3-63EE-5D4C-AF9A-CD910838C89F}" type="pres">
      <dgm:prSet presAssocID="{47DD4B93-19EB-4916-9324-A4059DA6DC40}" presName="connectorText" presStyleLbl="sibTrans2D1" presStyleIdx="1" presStyleCnt="3"/>
      <dgm:spPr/>
    </dgm:pt>
    <dgm:pt modelId="{F4094336-1DDC-294D-A28F-E5AB74B5F916}" type="pres">
      <dgm:prSet presAssocID="{B16C6D4F-932D-4424-B149-F9EA73800715}" presName="node" presStyleLbl="node1" presStyleIdx="2" presStyleCnt="4">
        <dgm:presLayoutVars>
          <dgm:bulletEnabled val="1"/>
        </dgm:presLayoutVars>
      </dgm:prSet>
      <dgm:spPr/>
    </dgm:pt>
    <dgm:pt modelId="{C1D1B075-1CEE-644B-993E-90409D51ADAC}" type="pres">
      <dgm:prSet presAssocID="{C6252B6B-DCCC-45AE-862E-0BE61EB07689}" presName="sibTrans" presStyleLbl="sibTrans2D1" presStyleIdx="2" presStyleCnt="3"/>
      <dgm:spPr/>
    </dgm:pt>
    <dgm:pt modelId="{81DE36D7-43DB-7543-957F-D665C135A801}" type="pres">
      <dgm:prSet presAssocID="{C6252B6B-DCCC-45AE-862E-0BE61EB07689}" presName="connectorText" presStyleLbl="sibTrans2D1" presStyleIdx="2" presStyleCnt="3"/>
      <dgm:spPr/>
    </dgm:pt>
    <dgm:pt modelId="{57EBEC59-0C8F-314D-B0C7-E4A40D9B7238}" type="pres">
      <dgm:prSet presAssocID="{853BC63B-C1DE-41BB-B926-AC653CCFB1B2}" presName="node" presStyleLbl="node1" presStyleIdx="3" presStyleCnt="4">
        <dgm:presLayoutVars>
          <dgm:bulletEnabled val="1"/>
        </dgm:presLayoutVars>
      </dgm:prSet>
      <dgm:spPr/>
    </dgm:pt>
  </dgm:ptLst>
  <dgm:cxnLst>
    <dgm:cxn modelId="{EBD68209-5573-014A-9B5F-F941D9078F6E}" type="presOf" srcId="{853BC63B-C1DE-41BB-B926-AC653CCFB1B2}" destId="{57EBEC59-0C8F-314D-B0C7-E4A40D9B7238}" srcOrd="0" destOrd="0" presId="urn:microsoft.com/office/officeart/2005/8/layout/process5"/>
    <dgm:cxn modelId="{D647C00C-C1EC-432B-A2BF-8AF99309698F}" srcId="{C1C93AEC-2A31-47E7-98E2-0802E914AD84}" destId="{152BE35E-A884-4B55-8523-54BACA3015EC}" srcOrd="0" destOrd="0" parTransId="{57DD5CF0-48A6-47D6-8C7A-02E93F1F627E}" sibTransId="{55CA7D61-64EE-46E2-8425-590A8E54F8BF}"/>
    <dgm:cxn modelId="{BD697D2B-8291-854D-B0A6-A32F59028C50}" type="presOf" srcId="{47DD4B93-19EB-4916-9324-A4059DA6DC40}" destId="{048B0AAD-E69E-1C49-AAC6-EE79CC8D9ECA}" srcOrd="0" destOrd="0" presId="urn:microsoft.com/office/officeart/2005/8/layout/process5"/>
    <dgm:cxn modelId="{FE12073D-83FB-3147-8276-3848B32D223F}" type="presOf" srcId="{47DD4B93-19EB-4916-9324-A4059DA6DC40}" destId="{BF1BA3E3-63EE-5D4C-AF9A-CD910838C89F}" srcOrd="1" destOrd="0" presId="urn:microsoft.com/office/officeart/2005/8/layout/process5"/>
    <dgm:cxn modelId="{C52C044E-7938-B445-89E5-216E75F5B2C7}" type="presOf" srcId="{C6252B6B-DCCC-45AE-862E-0BE61EB07689}" destId="{81DE36D7-43DB-7543-957F-D665C135A801}" srcOrd="1" destOrd="0" presId="urn:microsoft.com/office/officeart/2005/8/layout/process5"/>
    <dgm:cxn modelId="{12836E6B-86A0-374A-A5E1-D2EABB686040}" type="presOf" srcId="{55CA7D61-64EE-46E2-8425-590A8E54F8BF}" destId="{27B61A0C-3C5D-A64B-9988-DABEC4A9D7A0}" srcOrd="1" destOrd="0" presId="urn:microsoft.com/office/officeart/2005/8/layout/process5"/>
    <dgm:cxn modelId="{3D6A836B-BB27-8D4B-A5F3-47EEED84B3FE}" type="presOf" srcId="{B16C6D4F-932D-4424-B149-F9EA73800715}" destId="{F4094336-1DDC-294D-A28F-E5AB74B5F916}" srcOrd="0" destOrd="0" presId="urn:microsoft.com/office/officeart/2005/8/layout/process5"/>
    <dgm:cxn modelId="{4BBF259E-1C9C-4976-BFD7-ABBD951A6958}" srcId="{C1C93AEC-2A31-47E7-98E2-0802E914AD84}" destId="{B16C6D4F-932D-4424-B149-F9EA73800715}" srcOrd="2" destOrd="0" parTransId="{8599BDE0-7609-4D8D-88A5-7FF521FD41AB}" sibTransId="{C6252B6B-DCCC-45AE-862E-0BE61EB07689}"/>
    <dgm:cxn modelId="{73CB80A9-E434-491A-B10C-3CE3FF2142E9}" srcId="{C1C93AEC-2A31-47E7-98E2-0802E914AD84}" destId="{0AC4EC7B-B14B-4021-9D6D-6B56B8948712}" srcOrd="1" destOrd="0" parTransId="{457E7514-A750-4AC3-8EF2-F6196902A278}" sibTransId="{47DD4B93-19EB-4916-9324-A4059DA6DC40}"/>
    <dgm:cxn modelId="{A5E2EDA9-A10C-464F-85AA-677229F502C2}" type="presOf" srcId="{C6252B6B-DCCC-45AE-862E-0BE61EB07689}" destId="{C1D1B075-1CEE-644B-993E-90409D51ADAC}" srcOrd="0" destOrd="0" presId="urn:microsoft.com/office/officeart/2005/8/layout/process5"/>
    <dgm:cxn modelId="{D10B71B5-CD0E-5242-9A3D-E90CDF0F162B}" type="presOf" srcId="{152BE35E-A884-4B55-8523-54BACA3015EC}" destId="{DD88DFCC-1D32-6C48-9BED-551BCE8412E4}" srcOrd="0" destOrd="0" presId="urn:microsoft.com/office/officeart/2005/8/layout/process5"/>
    <dgm:cxn modelId="{74D7EDBB-2E92-0D49-AF2E-14648B2BDD47}" type="presOf" srcId="{55CA7D61-64EE-46E2-8425-590A8E54F8BF}" destId="{928F9BCE-905A-BC41-8CB7-2725A0F09021}" srcOrd="0" destOrd="0" presId="urn:microsoft.com/office/officeart/2005/8/layout/process5"/>
    <dgm:cxn modelId="{59DCFDBF-3346-1741-A602-8AB804B5E849}" type="presOf" srcId="{C1C93AEC-2A31-47E7-98E2-0802E914AD84}" destId="{5CCDE417-DE0D-7C4D-A816-8A075D669860}" srcOrd="0" destOrd="0" presId="urn:microsoft.com/office/officeart/2005/8/layout/process5"/>
    <dgm:cxn modelId="{6A2553F3-D592-4658-9404-9268D9579E79}" srcId="{C1C93AEC-2A31-47E7-98E2-0802E914AD84}" destId="{853BC63B-C1DE-41BB-B926-AC653CCFB1B2}" srcOrd="3" destOrd="0" parTransId="{5C3FED77-5191-42B5-824C-34F4FA275D2A}" sibTransId="{FC86712E-DCA2-43BD-886B-413059104D03}"/>
    <dgm:cxn modelId="{CBAFAFF9-7635-FC4D-B6C9-B062141402A4}" type="presOf" srcId="{0AC4EC7B-B14B-4021-9D6D-6B56B8948712}" destId="{87AFD3C5-597D-E247-AB92-C3B7433592C3}" srcOrd="0" destOrd="0" presId="urn:microsoft.com/office/officeart/2005/8/layout/process5"/>
    <dgm:cxn modelId="{46B52903-9285-C84A-B47C-A176A711FBAD}" type="presParOf" srcId="{5CCDE417-DE0D-7C4D-A816-8A075D669860}" destId="{DD88DFCC-1D32-6C48-9BED-551BCE8412E4}" srcOrd="0" destOrd="0" presId="urn:microsoft.com/office/officeart/2005/8/layout/process5"/>
    <dgm:cxn modelId="{DE5275B3-C071-9F4F-B074-9F03A3AF3429}" type="presParOf" srcId="{5CCDE417-DE0D-7C4D-A816-8A075D669860}" destId="{928F9BCE-905A-BC41-8CB7-2725A0F09021}" srcOrd="1" destOrd="0" presId="urn:microsoft.com/office/officeart/2005/8/layout/process5"/>
    <dgm:cxn modelId="{412CA3B5-6454-7E49-82D5-C8951342DC3E}" type="presParOf" srcId="{928F9BCE-905A-BC41-8CB7-2725A0F09021}" destId="{27B61A0C-3C5D-A64B-9988-DABEC4A9D7A0}" srcOrd="0" destOrd="0" presId="urn:microsoft.com/office/officeart/2005/8/layout/process5"/>
    <dgm:cxn modelId="{E0E94E80-F883-A749-A656-5C3D1DD25A9C}" type="presParOf" srcId="{5CCDE417-DE0D-7C4D-A816-8A075D669860}" destId="{87AFD3C5-597D-E247-AB92-C3B7433592C3}" srcOrd="2" destOrd="0" presId="urn:microsoft.com/office/officeart/2005/8/layout/process5"/>
    <dgm:cxn modelId="{3C57DEEE-CB83-794A-BD38-33411B3453D5}" type="presParOf" srcId="{5CCDE417-DE0D-7C4D-A816-8A075D669860}" destId="{048B0AAD-E69E-1C49-AAC6-EE79CC8D9ECA}" srcOrd="3" destOrd="0" presId="urn:microsoft.com/office/officeart/2005/8/layout/process5"/>
    <dgm:cxn modelId="{BEEC1FF0-8816-294E-B690-62337A3EE186}" type="presParOf" srcId="{048B0AAD-E69E-1C49-AAC6-EE79CC8D9ECA}" destId="{BF1BA3E3-63EE-5D4C-AF9A-CD910838C89F}" srcOrd="0" destOrd="0" presId="urn:microsoft.com/office/officeart/2005/8/layout/process5"/>
    <dgm:cxn modelId="{17174792-4948-354C-A62F-B418D6A9BA05}" type="presParOf" srcId="{5CCDE417-DE0D-7C4D-A816-8A075D669860}" destId="{F4094336-1DDC-294D-A28F-E5AB74B5F916}" srcOrd="4" destOrd="0" presId="urn:microsoft.com/office/officeart/2005/8/layout/process5"/>
    <dgm:cxn modelId="{3C7172CA-C2CA-194D-AF43-6F1A9C837940}" type="presParOf" srcId="{5CCDE417-DE0D-7C4D-A816-8A075D669860}" destId="{C1D1B075-1CEE-644B-993E-90409D51ADAC}" srcOrd="5" destOrd="0" presId="urn:microsoft.com/office/officeart/2005/8/layout/process5"/>
    <dgm:cxn modelId="{E260EDF9-3D96-E844-ABFD-24E216BE0D03}" type="presParOf" srcId="{C1D1B075-1CEE-644B-993E-90409D51ADAC}" destId="{81DE36D7-43DB-7543-957F-D665C135A801}" srcOrd="0" destOrd="0" presId="urn:microsoft.com/office/officeart/2005/8/layout/process5"/>
    <dgm:cxn modelId="{D448463F-BFD2-3043-922D-EE58BBA0C5D5}" type="presParOf" srcId="{5CCDE417-DE0D-7C4D-A816-8A075D669860}" destId="{57EBEC59-0C8F-314D-B0C7-E4A40D9B723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3A2DCF-F8B5-F04B-976C-E496428E0843}" type="doc">
      <dgm:prSet loTypeId="urn:microsoft.com/office/officeart/2005/8/layout/vList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543614-27EF-7441-A557-070290044C0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 err="1"/>
            <a:t>pension_plan</a:t>
          </a:r>
          <a:endParaRPr lang="en-US" sz="1800" dirty="0"/>
        </a:p>
      </dgm:t>
    </dgm:pt>
    <dgm:pt modelId="{472BDAF6-9038-E942-85CA-E5470A31F7EB}" type="parTrans" cxnId="{14648629-A938-3B4C-A0D4-456A96D89946}">
      <dgm:prSet/>
      <dgm:spPr/>
      <dgm:t>
        <a:bodyPr/>
        <a:lstStyle/>
        <a:p>
          <a:endParaRPr lang="en-US"/>
        </a:p>
      </dgm:t>
    </dgm:pt>
    <dgm:pt modelId="{EA081CE9-3235-2F4B-9B52-D6D7DA942866}" type="sibTrans" cxnId="{14648629-A938-3B4C-A0D4-456A96D89946}">
      <dgm:prSet/>
      <dgm:spPr/>
      <dgm:t>
        <a:bodyPr/>
        <a:lstStyle/>
        <a:p>
          <a:endParaRPr lang="en-US"/>
        </a:p>
      </dgm:t>
    </dgm:pt>
    <dgm:pt modelId="{06F97C18-D9CC-E44F-9720-1EAE34F8EC5A}">
      <dgm:prSet phldrT="[Text]" custT="1"/>
      <dgm:spPr/>
      <dgm:t>
        <a:bodyPr/>
        <a:lstStyle/>
        <a:p>
          <a:r>
            <a:rPr lang="en-US" sz="1800" dirty="0"/>
            <a:t>5.976 € </a:t>
          </a:r>
          <a:r>
            <a:rPr lang="en-US" sz="1800" dirty="0" err="1"/>
            <a:t>por</a:t>
          </a:r>
          <a:r>
            <a:rPr lang="en-US" sz="1800" dirty="0"/>
            <a:t> </a:t>
          </a:r>
          <a:r>
            <a:rPr lang="en-US" sz="1800" dirty="0" err="1"/>
            <a:t>venta</a:t>
          </a:r>
          <a:endParaRPr lang="en-US" sz="1800" dirty="0"/>
        </a:p>
      </dgm:t>
    </dgm:pt>
    <dgm:pt modelId="{F4776C1F-9E8B-654A-B11B-DC44BADE7A0C}" type="parTrans" cxnId="{DB7C58B8-FE60-0B48-8E9E-9A32A6F354CB}">
      <dgm:prSet/>
      <dgm:spPr/>
      <dgm:t>
        <a:bodyPr/>
        <a:lstStyle/>
        <a:p>
          <a:endParaRPr lang="en-US"/>
        </a:p>
      </dgm:t>
    </dgm:pt>
    <dgm:pt modelId="{F6A42CE4-1B76-D04E-B84F-2EB933540554}" type="sibTrans" cxnId="{DB7C58B8-FE60-0B48-8E9E-9A32A6F354CB}">
      <dgm:prSet/>
      <dgm:spPr/>
      <dgm:t>
        <a:bodyPr/>
        <a:lstStyle/>
        <a:p>
          <a:endParaRPr lang="en-US"/>
        </a:p>
      </dgm:t>
    </dgm:pt>
    <dgm:pt modelId="{41D0689E-8567-F442-B7B0-B28848C7EE4C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 err="1"/>
            <a:t>short_term_deposit</a:t>
          </a:r>
          <a:endParaRPr lang="en-US" sz="1800" dirty="0"/>
        </a:p>
      </dgm:t>
    </dgm:pt>
    <dgm:pt modelId="{518914D4-F28E-D44C-860B-A1CCE87705F2}" type="parTrans" cxnId="{5AC33F98-B65D-BF45-89DE-2A66AF086B20}">
      <dgm:prSet/>
      <dgm:spPr/>
      <dgm:t>
        <a:bodyPr/>
        <a:lstStyle/>
        <a:p>
          <a:endParaRPr lang="en-US"/>
        </a:p>
      </dgm:t>
    </dgm:pt>
    <dgm:pt modelId="{93573C93-FC34-A245-AD4E-4C14C00D3CBA}" type="sibTrans" cxnId="{5AC33F98-B65D-BF45-89DE-2A66AF086B20}">
      <dgm:prSet/>
      <dgm:spPr/>
      <dgm:t>
        <a:bodyPr/>
        <a:lstStyle/>
        <a:p>
          <a:endParaRPr lang="en-US"/>
        </a:p>
      </dgm:t>
    </dgm:pt>
    <dgm:pt modelId="{9EDBDC1B-B877-9847-AAC9-C1D95AF8CD5B}">
      <dgm:prSet phldrT="[Text]" custT="1"/>
      <dgm:spPr/>
      <dgm:t>
        <a:bodyPr/>
        <a:lstStyle/>
        <a:p>
          <a:r>
            <a:rPr lang="en-US" sz="1800" dirty="0"/>
            <a:t>1.486 € </a:t>
          </a:r>
          <a:r>
            <a:rPr lang="en-US" sz="1800" dirty="0" err="1"/>
            <a:t>por</a:t>
          </a:r>
          <a:r>
            <a:rPr lang="en-US" sz="1800" dirty="0"/>
            <a:t> </a:t>
          </a:r>
          <a:r>
            <a:rPr lang="en-US" sz="1800" dirty="0" err="1"/>
            <a:t>venta</a:t>
          </a:r>
          <a:endParaRPr lang="en-US" sz="1800" dirty="0"/>
        </a:p>
      </dgm:t>
    </dgm:pt>
    <dgm:pt modelId="{A326D653-65B6-744A-90CE-4B3D20FAE86B}" type="parTrans" cxnId="{2A4114D7-7EA3-064F-864B-81E4D452D480}">
      <dgm:prSet/>
      <dgm:spPr/>
      <dgm:t>
        <a:bodyPr/>
        <a:lstStyle/>
        <a:p>
          <a:endParaRPr lang="en-US"/>
        </a:p>
      </dgm:t>
    </dgm:pt>
    <dgm:pt modelId="{EFC556D0-A83C-4743-8714-B4377F6D55E3}" type="sibTrans" cxnId="{2A4114D7-7EA3-064F-864B-81E4D452D480}">
      <dgm:prSet/>
      <dgm:spPr/>
      <dgm:t>
        <a:bodyPr/>
        <a:lstStyle/>
        <a:p>
          <a:endParaRPr lang="en-US"/>
        </a:p>
      </dgm:t>
    </dgm:pt>
    <dgm:pt modelId="{619951FD-A590-1141-A641-761E9209176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 err="1"/>
            <a:t>long_term_deposit</a:t>
          </a:r>
          <a:endParaRPr lang="en-US" sz="1800" dirty="0"/>
        </a:p>
      </dgm:t>
    </dgm:pt>
    <dgm:pt modelId="{F8E5F51F-0DEF-4845-B413-4FBA29BF7DC3}" type="parTrans" cxnId="{61AF6A9B-A7F0-0944-AA9C-031A7DDFC695}">
      <dgm:prSet/>
      <dgm:spPr/>
      <dgm:t>
        <a:bodyPr/>
        <a:lstStyle/>
        <a:p>
          <a:endParaRPr lang="en-US"/>
        </a:p>
      </dgm:t>
    </dgm:pt>
    <dgm:pt modelId="{5D05B4F8-2DFE-894F-9043-623562FADC74}" type="sibTrans" cxnId="{61AF6A9B-A7F0-0944-AA9C-031A7DDFC695}">
      <dgm:prSet/>
      <dgm:spPr/>
      <dgm:t>
        <a:bodyPr/>
        <a:lstStyle/>
        <a:p>
          <a:endParaRPr lang="en-US"/>
        </a:p>
      </dgm:t>
    </dgm:pt>
    <dgm:pt modelId="{8C1C4AA7-52D8-A943-8C3A-A9463F7CE931}">
      <dgm:prSet phldrT="[Text]" custT="1"/>
      <dgm:spPr/>
      <dgm:t>
        <a:bodyPr/>
        <a:lstStyle/>
        <a:p>
          <a:r>
            <a:rPr lang="en-US" sz="1800" dirty="0"/>
            <a:t>1.497 € </a:t>
          </a:r>
          <a:r>
            <a:rPr lang="en-US" sz="1800" dirty="0" err="1"/>
            <a:t>por</a:t>
          </a:r>
          <a:r>
            <a:rPr lang="en-US" sz="1800" dirty="0"/>
            <a:t> </a:t>
          </a:r>
          <a:r>
            <a:rPr lang="en-US" sz="1800" dirty="0" err="1"/>
            <a:t>venta</a:t>
          </a:r>
          <a:endParaRPr lang="en-US" sz="1800" dirty="0"/>
        </a:p>
      </dgm:t>
    </dgm:pt>
    <dgm:pt modelId="{3E609EA3-B196-994B-90D3-69B4A9887611}" type="parTrans" cxnId="{19C1D1C2-927E-9049-B965-C5DEC3689212}">
      <dgm:prSet/>
      <dgm:spPr/>
      <dgm:t>
        <a:bodyPr/>
        <a:lstStyle/>
        <a:p>
          <a:endParaRPr lang="en-US"/>
        </a:p>
      </dgm:t>
    </dgm:pt>
    <dgm:pt modelId="{F116D1C7-052C-3C47-99DB-0784ED1584E8}" type="sibTrans" cxnId="{19C1D1C2-927E-9049-B965-C5DEC3689212}">
      <dgm:prSet/>
      <dgm:spPr/>
      <dgm:t>
        <a:bodyPr/>
        <a:lstStyle/>
        <a:p>
          <a:endParaRPr lang="en-US"/>
        </a:p>
      </dgm:t>
    </dgm:pt>
    <dgm:pt modelId="{B04B79F0-60B5-8A48-B752-4B86D927FDE4}" type="pres">
      <dgm:prSet presAssocID="{F33A2DCF-F8B5-F04B-976C-E496428E0843}" presName="Name0" presStyleCnt="0">
        <dgm:presLayoutVars>
          <dgm:dir/>
          <dgm:animLvl val="lvl"/>
          <dgm:resizeHandles val="exact"/>
        </dgm:presLayoutVars>
      </dgm:prSet>
      <dgm:spPr/>
    </dgm:pt>
    <dgm:pt modelId="{D5F9F143-66E8-1543-BF7A-B5AE52168C3C}" type="pres">
      <dgm:prSet presAssocID="{9E543614-27EF-7441-A557-070290044C07}" presName="linNode" presStyleCnt="0"/>
      <dgm:spPr/>
    </dgm:pt>
    <dgm:pt modelId="{C60E3966-8A50-8743-96EC-9A390A44119B}" type="pres">
      <dgm:prSet presAssocID="{9E543614-27EF-7441-A557-070290044C0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7A2382C-EDF2-1A4D-A690-AF5CE3EE5BF9}" type="pres">
      <dgm:prSet presAssocID="{9E543614-27EF-7441-A557-070290044C07}" presName="descendantText" presStyleLbl="alignAccFollowNode1" presStyleIdx="0" presStyleCnt="3" custScaleX="70290">
        <dgm:presLayoutVars>
          <dgm:bulletEnabled val="1"/>
        </dgm:presLayoutVars>
      </dgm:prSet>
      <dgm:spPr/>
    </dgm:pt>
    <dgm:pt modelId="{C3BE0997-9251-E945-83E3-8B82B6311771}" type="pres">
      <dgm:prSet presAssocID="{EA081CE9-3235-2F4B-9B52-D6D7DA942866}" presName="sp" presStyleCnt="0"/>
      <dgm:spPr/>
    </dgm:pt>
    <dgm:pt modelId="{5BFB469A-B0C0-014A-9AB0-AE5B0E07F97B}" type="pres">
      <dgm:prSet presAssocID="{41D0689E-8567-F442-B7B0-B28848C7EE4C}" presName="linNode" presStyleCnt="0"/>
      <dgm:spPr/>
    </dgm:pt>
    <dgm:pt modelId="{6A2F3EC5-7A2E-8C45-91B7-994001798DDA}" type="pres">
      <dgm:prSet presAssocID="{41D0689E-8567-F442-B7B0-B28848C7EE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1996288-FD6D-A245-B419-B920A138387E}" type="pres">
      <dgm:prSet presAssocID="{41D0689E-8567-F442-B7B0-B28848C7EE4C}" presName="descendantText" presStyleLbl="alignAccFollowNode1" presStyleIdx="1" presStyleCnt="3" custScaleX="69756">
        <dgm:presLayoutVars>
          <dgm:bulletEnabled val="1"/>
        </dgm:presLayoutVars>
      </dgm:prSet>
      <dgm:spPr/>
    </dgm:pt>
    <dgm:pt modelId="{09C7164F-0AFE-5A42-8D49-1126ADFFDA72}" type="pres">
      <dgm:prSet presAssocID="{93573C93-FC34-A245-AD4E-4C14C00D3CBA}" presName="sp" presStyleCnt="0"/>
      <dgm:spPr/>
    </dgm:pt>
    <dgm:pt modelId="{7456C7BE-0A84-394F-85F3-6EF721A99DFD}" type="pres">
      <dgm:prSet presAssocID="{619951FD-A590-1141-A641-761E92091764}" presName="linNode" presStyleCnt="0"/>
      <dgm:spPr/>
    </dgm:pt>
    <dgm:pt modelId="{011701F6-5943-9C43-BC46-B1B967A61BE4}" type="pres">
      <dgm:prSet presAssocID="{619951FD-A590-1141-A641-761E9209176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73A5873-248D-8347-8CE4-9B834374268F}" type="pres">
      <dgm:prSet presAssocID="{619951FD-A590-1141-A641-761E92091764}" presName="descendantText" presStyleLbl="alignAccFollowNode1" presStyleIdx="2" presStyleCnt="3" custScaleX="69859">
        <dgm:presLayoutVars>
          <dgm:bulletEnabled val="1"/>
        </dgm:presLayoutVars>
      </dgm:prSet>
      <dgm:spPr/>
    </dgm:pt>
  </dgm:ptLst>
  <dgm:cxnLst>
    <dgm:cxn modelId="{3622C721-AC21-6244-85C1-8E919C016218}" type="presOf" srcId="{41D0689E-8567-F442-B7B0-B28848C7EE4C}" destId="{6A2F3EC5-7A2E-8C45-91B7-994001798DDA}" srcOrd="0" destOrd="0" presId="urn:microsoft.com/office/officeart/2005/8/layout/vList5"/>
    <dgm:cxn modelId="{14648629-A938-3B4C-A0D4-456A96D89946}" srcId="{F33A2DCF-F8B5-F04B-976C-E496428E0843}" destId="{9E543614-27EF-7441-A557-070290044C07}" srcOrd="0" destOrd="0" parTransId="{472BDAF6-9038-E942-85CA-E5470A31F7EB}" sibTransId="{EA081CE9-3235-2F4B-9B52-D6D7DA942866}"/>
    <dgm:cxn modelId="{2DD8EB29-4663-F94A-B62A-262D26958CFE}" type="presOf" srcId="{9E543614-27EF-7441-A557-070290044C07}" destId="{C60E3966-8A50-8743-96EC-9A390A44119B}" srcOrd="0" destOrd="0" presId="urn:microsoft.com/office/officeart/2005/8/layout/vList5"/>
    <dgm:cxn modelId="{278F843E-5A9D-4E4E-A7F2-3EAC4646860D}" type="presOf" srcId="{9EDBDC1B-B877-9847-AAC9-C1D95AF8CD5B}" destId="{41996288-FD6D-A245-B419-B920A138387E}" srcOrd="0" destOrd="0" presId="urn:microsoft.com/office/officeart/2005/8/layout/vList5"/>
    <dgm:cxn modelId="{9E4B2040-F536-334C-8771-C09D0721855E}" type="presOf" srcId="{8C1C4AA7-52D8-A943-8C3A-A9463F7CE931}" destId="{173A5873-248D-8347-8CE4-9B834374268F}" srcOrd="0" destOrd="0" presId="urn:microsoft.com/office/officeart/2005/8/layout/vList5"/>
    <dgm:cxn modelId="{E83E6889-3E83-134C-B46B-40F34ADB9BC4}" type="presOf" srcId="{06F97C18-D9CC-E44F-9720-1EAE34F8EC5A}" destId="{37A2382C-EDF2-1A4D-A690-AF5CE3EE5BF9}" srcOrd="0" destOrd="0" presId="urn:microsoft.com/office/officeart/2005/8/layout/vList5"/>
    <dgm:cxn modelId="{5AC33F98-B65D-BF45-89DE-2A66AF086B20}" srcId="{F33A2DCF-F8B5-F04B-976C-E496428E0843}" destId="{41D0689E-8567-F442-B7B0-B28848C7EE4C}" srcOrd="1" destOrd="0" parTransId="{518914D4-F28E-D44C-860B-A1CCE87705F2}" sibTransId="{93573C93-FC34-A245-AD4E-4C14C00D3CBA}"/>
    <dgm:cxn modelId="{61AF6A9B-A7F0-0944-AA9C-031A7DDFC695}" srcId="{F33A2DCF-F8B5-F04B-976C-E496428E0843}" destId="{619951FD-A590-1141-A641-761E92091764}" srcOrd="2" destOrd="0" parTransId="{F8E5F51F-0DEF-4845-B413-4FBA29BF7DC3}" sibTransId="{5D05B4F8-2DFE-894F-9043-623562FADC74}"/>
    <dgm:cxn modelId="{457C5CAB-7848-5946-9051-C7797A6339FB}" type="presOf" srcId="{619951FD-A590-1141-A641-761E92091764}" destId="{011701F6-5943-9C43-BC46-B1B967A61BE4}" srcOrd="0" destOrd="0" presId="urn:microsoft.com/office/officeart/2005/8/layout/vList5"/>
    <dgm:cxn modelId="{8F988DB7-7B9F-1F41-B17E-073331351D89}" type="presOf" srcId="{F33A2DCF-F8B5-F04B-976C-E496428E0843}" destId="{B04B79F0-60B5-8A48-B752-4B86D927FDE4}" srcOrd="0" destOrd="0" presId="urn:microsoft.com/office/officeart/2005/8/layout/vList5"/>
    <dgm:cxn modelId="{DB7C58B8-FE60-0B48-8E9E-9A32A6F354CB}" srcId="{9E543614-27EF-7441-A557-070290044C07}" destId="{06F97C18-D9CC-E44F-9720-1EAE34F8EC5A}" srcOrd="0" destOrd="0" parTransId="{F4776C1F-9E8B-654A-B11B-DC44BADE7A0C}" sibTransId="{F6A42CE4-1B76-D04E-B84F-2EB933540554}"/>
    <dgm:cxn modelId="{19C1D1C2-927E-9049-B965-C5DEC3689212}" srcId="{619951FD-A590-1141-A641-761E92091764}" destId="{8C1C4AA7-52D8-A943-8C3A-A9463F7CE931}" srcOrd="0" destOrd="0" parTransId="{3E609EA3-B196-994B-90D3-69B4A9887611}" sibTransId="{F116D1C7-052C-3C47-99DB-0784ED1584E8}"/>
    <dgm:cxn modelId="{2A4114D7-7EA3-064F-864B-81E4D452D480}" srcId="{41D0689E-8567-F442-B7B0-B28848C7EE4C}" destId="{9EDBDC1B-B877-9847-AAC9-C1D95AF8CD5B}" srcOrd="0" destOrd="0" parTransId="{A326D653-65B6-744A-90CE-4B3D20FAE86B}" sibTransId="{EFC556D0-A83C-4743-8714-B4377F6D55E3}"/>
    <dgm:cxn modelId="{88352CCA-2C4E-2847-8B0F-14CB2A4D30DA}" type="presParOf" srcId="{B04B79F0-60B5-8A48-B752-4B86D927FDE4}" destId="{D5F9F143-66E8-1543-BF7A-B5AE52168C3C}" srcOrd="0" destOrd="0" presId="urn:microsoft.com/office/officeart/2005/8/layout/vList5"/>
    <dgm:cxn modelId="{2410ECD8-624F-FE41-A77C-BF25DD5A5E28}" type="presParOf" srcId="{D5F9F143-66E8-1543-BF7A-B5AE52168C3C}" destId="{C60E3966-8A50-8743-96EC-9A390A44119B}" srcOrd="0" destOrd="0" presId="urn:microsoft.com/office/officeart/2005/8/layout/vList5"/>
    <dgm:cxn modelId="{3DFBB2AA-DE0A-7C47-A975-8CC7BB20E1FC}" type="presParOf" srcId="{D5F9F143-66E8-1543-BF7A-B5AE52168C3C}" destId="{37A2382C-EDF2-1A4D-A690-AF5CE3EE5BF9}" srcOrd="1" destOrd="0" presId="urn:microsoft.com/office/officeart/2005/8/layout/vList5"/>
    <dgm:cxn modelId="{99866030-0CA0-E34A-B384-FE9103114FE6}" type="presParOf" srcId="{B04B79F0-60B5-8A48-B752-4B86D927FDE4}" destId="{C3BE0997-9251-E945-83E3-8B82B6311771}" srcOrd="1" destOrd="0" presId="urn:microsoft.com/office/officeart/2005/8/layout/vList5"/>
    <dgm:cxn modelId="{74FE5D7F-6271-584A-B35E-C25D5A5007D2}" type="presParOf" srcId="{B04B79F0-60B5-8A48-B752-4B86D927FDE4}" destId="{5BFB469A-B0C0-014A-9AB0-AE5B0E07F97B}" srcOrd="2" destOrd="0" presId="urn:microsoft.com/office/officeart/2005/8/layout/vList5"/>
    <dgm:cxn modelId="{D9838478-1B00-E04A-AECA-D0C7E0BD42B8}" type="presParOf" srcId="{5BFB469A-B0C0-014A-9AB0-AE5B0E07F97B}" destId="{6A2F3EC5-7A2E-8C45-91B7-994001798DDA}" srcOrd="0" destOrd="0" presId="urn:microsoft.com/office/officeart/2005/8/layout/vList5"/>
    <dgm:cxn modelId="{40ADAE25-132F-E643-A4C9-B2E852EE939D}" type="presParOf" srcId="{5BFB469A-B0C0-014A-9AB0-AE5B0E07F97B}" destId="{41996288-FD6D-A245-B419-B920A138387E}" srcOrd="1" destOrd="0" presId="urn:microsoft.com/office/officeart/2005/8/layout/vList5"/>
    <dgm:cxn modelId="{D9FCCC77-C7A8-8040-ACEF-9865D0F250F4}" type="presParOf" srcId="{B04B79F0-60B5-8A48-B752-4B86D927FDE4}" destId="{09C7164F-0AFE-5A42-8D49-1126ADFFDA72}" srcOrd="3" destOrd="0" presId="urn:microsoft.com/office/officeart/2005/8/layout/vList5"/>
    <dgm:cxn modelId="{AF5D63AA-5E74-D347-AFE4-B55EFAEC7003}" type="presParOf" srcId="{B04B79F0-60B5-8A48-B752-4B86D927FDE4}" destId="{7456C7BE-0A84-394F-85F3-6EF721A99DFD}" srcOrd="4" destOrd="0" presId="urn:microsoft.com/office/officeart/2005/8/layout/vList5"/>
    <dgm:cxn modelId="{D2DFBA46-C985-9F47-B3B4-C162CD7A5965}" type="presParOf" srcId="{7456C7BE-0A84-394F-85F3-6EF721A99DFD}" destId="{011701F6-5943-9C43-BC46-B1B967A61BE4}" srcOrd="0" destOrd="0" presId="urn:microsoft.com/office/officeart/2005/8/layout/vList5"/>
    <dgm:cxn modelId="{73BF5971-7C9A-A644-A044-8ED956814E24}" type="presParOf" srcId="{7456C7BE-0A84-394F-85F3-6EF721A99DFD}" destId="{173A5873-248D-8347-8CE4-9B83437426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F3BE53-4F58-CE4B-A726-3F9462575BA1}" type="doc">
      <dgm:prSet loTypeId="urn:microsoft.com/office/officeart/2005/8/layout/hList1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3D646-8DEC-2847-90C3-917A2EA68A00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loans</a:t>
          </a:r>
        </a:p>
      </dgm:t>
    </dgm:pt>
    <dgm:pt modelId="{00B4E573-378B-F548-B7DB-6B1FF35BAD48}" type="parTrans" cxnId="{BFDF1CF0-ED4D-8B4C-8FAA-739B635A37F2}">
      <dgm:prSet/>
      <dgm:spPr/>
      <dgm:t>
        <a:bodyPr/>
        <a:lstStyle/>
        <a:p>
          <a:endParaRPr lang="en-US"/>
        </a:p>
      </dgm:t>
    </dgm:pt>
    <dgm:pt modelId="{54529945-2574-744B-A040-3222753FF9F1}" type="sibTrans" cxnId="{BFDF1CF0-ED4D-8B4C-8FAA-739B635A37F2}">
      <dgm:prSet/>
      <dgm:spPr/>
      <dgm:t>
        <a:bodyPr/>
        <a:lstStyle/>
        <a:p>
          <a:endParaRPr lang="en-US"/>
        </a:p>
      </dgm:t>
    </dgm:pt>
    <dgm:pt modelId="{C21C00FD-E75A-4840-A66C-47E605795057}">
      <dgm:prSet phldrT="[Text]"/>
      <dgm:spPr/>
      <dgm:t>
        <a:bodyPr anchor="ctr"/>
        <a:lstStyle/>
        <a:p>
          <a:pPr algn="ctr"/>
          <a:r>
            <a:rPr lang="en-US" b="0" i="0" baseline="0" dirty="0"/>
            <a:t> 2.184 € </a:t>
          </a:r>
          <a:r>
            <a:rPr lang="en-US" b="0" i="0" baseline="0" dirty="0" err="1"/>
            <a:t>por</a:t>
          </a:r>
          <a:r>
            <a:rPr lang="en-US" b="0" i="0" baseline="0" dirty="0"/>
            <a:t> </a:t>
          </a:r>
          <a:r>
            <a:rPr lang="en-US" b="0" i="0" baseline="0" dirty="0" err="1"/>
            <a:t>venta</a:t>
          </a:r>
          <a:endParaRPr lang="en-US" dirty="0"/>
        </a:p>
      </dgm:t>
    </dgm:pt>
    <dgm:pt modelId="{D5423ECF-BDFD-954D-895B-43350B2E5FD1}" type="parTrans" cxnId="{7F5AFAAA-EE2C-4F4B-AE7A-29BECC7A5DDA}">
      <dgm:prSet/>
      <dgm:spPr/>
      <dgm:t>
        <a:bodyPr/>
        <a:lstStyle/>
        <a:p>
          <a:endParaRPr lang="en-US"/>
        </a:p>
      </dgm:t>
    </dgm:pt>
    <dgm:pt modelId="{DA72A159-A267-0945-8BD0-4FB50613EFB7}" type="sibTrans" cxnId="{7F5AFAAA-EE2C-4F4B-AE7A-29BECC7A5DDA}">
      <dgm:prSet/>
      <dgm:spPr/>
      <dgm:t>
        <a:bodyPr/>
        <a:lstStyle/>
        <a:p>
          <a:endParaRPr lang="en-US"/>
        </a:p>
      </dgm:t>
    </dgm:pt>
    <dgm:pt modelId="{03832DAB-51DA-2F47-919D-16D8484ECC6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funds</a:t>
          </a:r>
        </a:p>
      </dgm:t>
    </dgm:pt>
    <dgm:pt modelId="{3F28C318-698B-7047-BDD7-7203A9BFB5EF}" type="parTrans" cxnId="{2D9B086A-C086-DD4C-AF8C-52A258B333D0}">
      <dgm:prSet/>
      <dgm:spPr/>
      <dgm:t>
        <a:bodyPr/>
        <a:lstStyle/>
        <a:p>
          <a:endParaRPr lang="en-US"/>
        </a:p>
      </dgm:t>
    </dgm:pt>
    <dgm:pt modelId="{FF4F928E-37AD-E542-8B52-6981E3D2AD37}" type="sibTrans" cxnId="{2D9B086A-C086-DD4C-AF8C-52A258B333D0}">
      <dgm:prSet/>
      <dgm:spPr/>
      <dgm:t>
        <a:bodyPr/>
        <a:lstStyle/>
        <a:p>
          <a:endParaRPr lang="en-US"/>
        </a:p>
      </dgm:t>
    </dgm:pt>
    <dgm:pt modelId="{8B907772-0757-6F4E-B144-F7C00F3A6F88}">
      <dgm:prSet phldrT="[Text]"/>
      <dgm:spPr/>
      <dgm:t>
        <a:bodyPr anchor="ctr"/>
        <a:lstStyle/>
        <a:p>
          <a:pPr algn="ctr"/>
          <a:r>
            <a:rPr lang="en-US" b="0" i="0" baseline="0" dirty="0"/>
            <a:t> 1.499 € </a:t>
          </a:r>
          <a:r>
            <a:rPr lang="en-US" b="0" i="0" baseline="0" dirty="0" err="1"/>
            <a:t>por</a:t>
          </a:r>
          <a:r>
            <a:rPr lang="en-US" b="0" i="0" baseline="0" dirty="0"/>
            <a:t> </a:t>
          </a:r>
          <a:r>
            <a:rPr lang="en-US" b="0" i="0" baseline="0" dirty="0" err="1"/>
            <a:t>venta</a:t>
          </a:r>
          <a:endParaRPr lang="en-US" dirty="0"/>
        </a:p>
      </dgm:t>
    </dgm:pt>
    <dgm:pt modelId="{EE92DA01-C446-0B4D-86FA-815916D01DE0}" type="parTrans" cxnId="{2E33E65E-2544-0044-A9FB-F9931FDE325B}">
      <dgm:prSet/>
      <dgm:spPr/>
      <dgm:t>
        <a:bodyPr/>
        <a:lstStyle/>
        <a:p>
          <a:endParaRPr lang="en-US"/>
        </a:p>
      </dgm:t>
    </dgm:pt>
    <dgm:pt modelId="{9B0F0278-B61E-8545-89D1-BF814DB4A682}" type="sibTrans" cxnId="{2E33E65E-2544-0044-A9FB-F9931FDE325B}">
      <dgm:prSet/>
      <dgm:spPr/>
      <dgm:t>
        <a:bodyPr/>
        <a:lstStyle/>
        <a:p>
          <a:endParaRPr lang="en-US"/>
        </a:p>
      </dgm:t>
    </dgm:pt>
    <dgm:pt modelId="{38080A31-1B70-0344-927A-89105A0A6523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mortgage</a:t>
          </a:r>
        </a:p>
      </dgm:t>
    </dgm:pt>
    <dgm:pt modelId="{78C0C6DF-1149-3C4B-BA68-4F1F3F2D8E3C}" type="parTrans" cxnId="{E9636F1D-242C-3A47-870E-675442144B4D}">
      <dgm:prSet/>
      <dgm:spPr/>
      <dgm:t>
        <a:bodyPr/>
        <a:lstStyle/>
        <a:p>
          <a:endParaRPr lang="en-US"/>
        </a:p>
      </dgm:t>
    </dgm:pt>
    <dgm:pt modelId="{9F82237F-2E09-3246-BA6D-70185DDF2799}" type="sibTrans" cxnId="{E9636F1D-242C-3A47-870E-675442144B4D}">
      <dgm:prSet/>
      <dgm:spPr/>
      <dgm:t>
        <a:bodyPr/>
        <a:lstStyle/>
        <a:p>
          <a:endParaRPr lang="en-US"/>
        </a:p>
      </dgm:t>
    </dgm:pt>
    <dgm:pt modelId="{AFED94B0-DCE3-3448-A05A-1C940013641C}">
      <dgm:prSet phldrT="[Text]"/>
      <dgm:spPr/>
      <dgm:t>
        <a:bodyPr anchor="ctr"/>
        <a:lstStyle/>
        <a:p>
          <a:pPr algn="ctr"/>
          <a:r>
            <a:rPr lang="en-US" b="0" i="0" baseline="0" dirty="0"/>
            <a:t> 2.533 € </a:t>
          </a:r>
          <a:r>
            <a:rPr lang="en-US" b="0" i="0" baseline="0" dirty="0" err="1"/>
            <a:t>por</a:t>
          </a:r>
          <a:r>
            <a:rPr lang="en-US" b="0" i="0" baseline="0" dirty="0"/>
            <a:t> </a:t>
          </a:r>
          <a:r>
            <a:rPr lang="en-US" b="0" i="0" baseline="0" dirty="0" err="1"/>
            <a:t>venta</a:t>
          </a:r>
          <a:endParaRPr lang="en-US" dirty="0"/>
        </a:p>
      </dgm:t>
    </dgm:pt>
    <dgm:pt modelId="{FD90F413-22D6-654A-AC78-6238CEC27F37}" type="parTrans" cxnId="{29067D72-7508-4D4D-9928-FEF1FFDA992D}">
      <dgm:prSet/>
      <dgm:spPr/>
      <dgm:t>
        <a:bodyPr/>
        <a:lstStyle/>
        <a:p>
          <a:endParaRPr lang="en-US"/>
        </a:p>
      </dgm:t>
    </dgm:pt>
    <dgm:pt modelId="{76196505-72A3-5D41-9923-60ACA8B9EAC2}" type="sibTrans" cxnId="{29067D72-7508-4D4D-9928-FEF1FFDA992D}">
      <dgm:prSet/>
      <dgm:spPr/>
      <dgm:t>
        <a:bodyPr/>
        <a:lstStyle/>
        <a:p>
          <a:endParaRPr lang="en-US"/>
        </a:p>
      </dgm:t>
    </dgm:pt>
    <dgm:pt modelId="{CC9D61AC-652F-7641-B9B8-AAD39348FE5B}" type="pres">
      <dgm:prSet presAssocID="{BBF3BE53-4F58-CE4B-A726-3F9462575BA1}" presName="Name0" presStyleCnt="0">
        <dgm:presLayoutVars>
          <dgm:dir/>
          <dgm:animLvl val="lvl"/>
          <dgm:resizeHandles val="exact"/>
        </dgm:presLayoutVars>
      </dgm:prSet>
      <dgm:spPr/>
    </dgm:pt>
    <dgm:pt modelId="{F846EE97-A08D-A64F-8FED-E16F78EF110E}" type="pres">
      <dgm:prSet presAssocID="{37C3D646-8DEC-2847-90C3-917A2EA68A00}" presName="composite" presStyleCnt="0"/>
      <dgm:spPr/>
    </dgm:pt>
    <dgm:pt modelId="{A0A76228-5784-E149-93F5-6EECF1AC85C0}" type="pres">
      <dgm:prSet presAssocID="{37C3D646-8DEC-2847-90C3-917A2EA68A0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C0DED53-D7E4-B647-B307-3DFB7A311675}" type="pres">
      <dgm:prSet presAssocID="{37C3D646-8DEC-2847-90C3-917A2EA68A00}" presName="desTx" presStyleLbl="alignAccFollowNode1" presStyleIdx="0" presStyleCnt="3" custScaleY="94635">
        <dgm:presLayoutVars>
          <dgm:bulletEnabled val="1"/>
        </dgm:presLayoutVars>
      </dgm:prSet>
      <dgm:spPr/>
    </dgm:pt>
    <dgm:pt modelId="{5437D763-CB4F-3F45-B757-6D105C811BFF}" type="pres">
      <dgm:prSet presAssocID="{54529945-2574-744B-A040-3222753FF9F1}" presName="space" presStyleCnt="0"/>
      <dgm:spPr/>
    </dgm:pt>
    <dgm:pt modelId="{19E87006-1A60-CA41-AA95-5992DA481524}" type="pres">
      <dgm:prSet presAssocID="{03832DAB-51DA-2F47-919D-16D8484ECC66}" presName="composite" presStyleCnt="0"/>
      <dgm:spPr/>
    </dgm:pt>
    <dgm:pt modelId="{B3DBB09C-81D6-FA45-A186-7E39A6AFA992}" type="pres">
      <dgm:prSet presAssocID="{03832DAB-51DA-2F47-919D-16D8484ECC6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2282C5F-1D5A-5F43-8572-BF30176ACDF3}" type="pres">
      <dgm:prSet presAssocID="{03832DAB-51DA-2F47-919D-16D8484ECC66}" presName="desTx" presStyleLbl="alignAccFollowNode1" presStyleIdx="1" presStyleCnt="3" custScaleY="92742">
        <dgm:presLayoutVars>
          <dgm:bulletEnabled val="1"/>
        </dgm:presLayoutVars>
      </dgm:prSet>
      <dgm:spPr/>
    </dgm:pt>
    <dgm:pt modelId="{A2855285-D491-9949-8EE5-D6C6F351974F}" type="pres">
      <dgm:prSet presAssocID="{FF4F928E-37AD-E542-8B52-6981E3D2AD37}" presName="space" presStyleCnt="0"/>
      <dgm:spPr/>
    </dgm:pt>
    <dgm:pt modelId="{090EAE2E-2A71-A54B-BC2F-E23D1ED397B8}" type="pres">
      <dgm:prSet presAssocID="{38080A31-1B70-0344-927A-89105A0A6523}" presName="composite" presStyleCnt="0"/>
      <dgm:spPr/>
    </dgm:pt>
    <dgm:pt modelId="{60DEB935-5399-C94E-9C44-7059B893DFFB}" type="pres">
      <dgm:prSet presAssocID="{38080A31-1B70-0344-927A-89105A0A652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F53C86D-F094-794D-B462-7A151D5FAABF}" type="pres">
      <dgm:prSet presAssocID="{38080A31-1B70-0344-927A-89105A0A6523}" presName="desTx" presStyleLbl="alignAccFollowNode1" presStyleIdx="2" presStyleCnt="3" custScaleY="93511">
        <dgm:presLayoutVars>
          <dgm:bulletEnabled val="1"/>
        </dgm:presLayoutVars>
      </dgm:prSet>
      <dgm:spPr/>
    </dgm:pt>
  </dgm:ptLst>
  <dgm:cxnLst>
    <dgm:cxn modelId="{E9636F1D-242C-3A47-870E-675442144B4D}" srcId="{BBF3BE53-4F58-CE4B-A726-3F9462575BA1}" destId="{38080A31-1B70-0344-927A-89105A0A6523}" srcOrd="2" destOrd="0" parTransId="{78C0C6DF-1149-3C4B-BA68-4F1F3F2D8E3C}" sibTransId="{9F82237F-2E09-3246-BA6D-70185DDF2799}"/>
    <dgm:cxn modelId="{E1748C4E-422A-F442-AD1A-375A1A2EFAD4}" type="presOf" srcId="{C21C00FD-E75A-4840-A66C-47E605795057}" destId="{7C0DED53-D7E4-B647-B307-3DFB7A311675}" srcOrd="0" destOrd="0" presId="urn:microsoft.com/office/officeart/2005/8/layout/hList1"/>
    <dgm:cxn modelId="{2E33E65E-2544-0044-A9FB-F9931FDE325B}" srcId="{03832DAB-51DA-2F47-919D-16D8484ECC66}" destId="{8B907772-0757-6F4E-B144-F7C00F3A6F88}" srcOrd="0" destOrd="0" parTransId="{EE92DA01-C446-0B4D-86FA-815916D01DE0}" sibTransId="{9B0F0278-B61E-8545-89D1-BF814DB4A682}"/>
    <dgm:cxn modelId="{2D9B086A-C086-DD4C-AF8C-52A258B333D0}" srcId="{BBF3BE53-4F58-CE4B-A726-3F9462575BA1}" destId="{03832DAB-51DA-2F47-919D-16D8484ECC66}" srcOrd="1" destOrd="0" parTransId="{3F28C318-698B-7047-BDD7-7203A9BFB5EF}" sibTransId="{FF4F928E-37AD-E542-8B52-6981E3D2AD37}"/>
    <dgm:cxn modelId="{4A7EF36A-B9A9-1F4E-9363-1D2ECF1EEEB7}" type="presOf" srcId="{38080A31-1B70-0344-927A-89105A0A6523}" destId="{60DEB935-5399-C94E-9C44-7059B893DFFB}" srcOrd="0" destOrd="0" presId="urn:microsoft.com/office/officeart/2005/8/layout/hList1"/>
    <dgm:cxn modelId="{29067D72-7508-4D4D-9928-FEF1FFDA992D}" srcId="{38080A31-1B70-0344-927A-89105A0A6523}" destId="{AFED94B0-DCE3-3448-A05A-1C940013641C}" srcOrd="0" destOrd="0" parTransId="{FD90F413-22D6-654A-AC78-6238CEC27F37}" sibTransId="{76196505-72A3-5D41-9923-60ACA8B9EAC2}"/>
    <dgm:cxn modelId="{5A78C98E-3C87-7D47-9763-00F140B356D8}" type="presOf" srcId="{03832DAB-51DA-2F47-919D-16D8484ECC66}" destId="{B3DBB09C-81D6-FA45-A186-7E39A6AFA992}" srcOrd="0" destOrd="0" presId="urn:microsoft.com/office/officeart/2005/8/layout/hList1"/>
    <dgm:cxn modelId="{7F5AFAAA-EE2C-4F4B-AE7A-29BECC7A5DDA}" srcId="{37C3D646-8DEC-2847-90C3-917A2EA68A00}" destId="{C21C00FD-E75A-4840-A66C-47E605795057}" srcOrd="0" destOrd="0" parTransId="{D5423ECF-BDFD-954D-895B-43350B2E5FD1}" sibTransId="{DA72A159-A267-0945-8BD0-4FB50613EFB7}"/>
    <dgm:cxn modelId="{53E9B1D2-10E6-C44B-B2EF-52340E9F1F24}" type="presOf" srcId="{8B907772-0757-6F4E-B144-F7C00F3A6F88}" destId="{72282C5F-1D5A-5F43-8572-BF30176ACDF3}" srcOrd="0" destOrd="0" presId="urn:microsoft.com/office/officeart/2005/8/layout/hList1"/>
    <dgm:cxn modelId="{BFDF1CF0-ED4D-8B4C-8FAA-739B635A37F2}" srcId="{BBF3BE53-4F58-CE4B-A726-3F9462575BA1}" destId="{37C3D646-8DEC-2847-90C3-917A2EA68A00}" srcOrd="0" destOrd="0" parTransId="{00B4E573-378B-F548-B7DB-6B1FF35BAD48}" sibTransId="{54529945-2574-744B-A040-3222753FF9F1}"/>
    <dgm:cxn modelId="{960E8BF2-7ACC-B54D-AC40-BA010596F7D3}" type="presOf" srcId="{BBF3BE53-4F58-CE4B-A726-3F9462575BA1}" destId="{CC9D61AC-652F-7641-B9B8-AAD39348FE5B}" srcOrd="0" destOrd="0" presId="urn:microsoft.com/office/officeart/2005/8/layout/hList1"/>
    <dgm:cxn modelId="{EAFAC2FD-7FED-7A41-9367-FF6C314C418E}" type="presOf" srcId="{37C3D646-8DEC-2847-90C3-917A2EA68A00}" destId="{A0A76228-5784-E149-93F5-6EECF1AC85C0}" srcOrd="0" destOrd="0" presId="urn:microsoft.com/office/officeart/2005/8/layout/hList1"/>
    <dgm:cxn modelId="{3F5011FF-5CD4-1D43-9DB6-414AEE4931F6}" type="presOf" srcId="{AFED94B0-DCE3-3448-A05A-1C940013641C}" destId="{5F53C86D-F094-794D-B462-7A151D5FAABF}" srcOrd="0" destOrd="0" presId="urn:microsoft.com/office/officeart/2005/8/layout/hList1"/>
    <dgm:cxn modelId="{00FC719F-4C46-8148-9D00-89DE5CA283C0}" type="presParOf" srcId="{CC9D61AC-652F-7641-B9B8-AAD39348FE5B}" destId="{F846EE97-A08D-A64F-8FED-E16F78EF110E}" srcOrd="0" destOrd="0" presId="urn:microsoft.com/office/officeart/2005/8/layout/hList1"/>
    <dgm:cxn modelId="{A8E90987-0548-4E4E-B39A-E667C5B6C471}" type="presParOf" srcId="{F846EE97-A08D-A64F-8FED-E16F78EF110E}" destId="{A0A76228-5784-E149-93F5-6EECF1AC85C0}" srcOrd="0" destOrd="0" presId="urn:microsoft.com/office/officeart/2005/8/layout/hList1"/>
    <dgm:cxn modelId="{983E370B-808D-6C47-928C-2D46404D28F4}" type="presParOf" srcId="{F846EE97-A08D-A64F-8FED-E16F78EF110E}" destId="{7C0DED53-D7E4-B647-B307-3DFB7A311675}" srcOrd="1" destOrd="0" presId="urn:microsoft.com/office/officeart/2005/8/layout/hList1"/>
    <dgm:cxn modelId="{C19F6C81-40B3-9B49-828A-B43916FE2C7E}" type="presParOf" srcId="{CC9D61AC-652F-7641-B9B8-AAD39348FE5B}" destId="{5437D763-CB4F-3F45-B757-6D105C811BFF}" srcOrd="1" destOrd="0" presId="urn:microsoft.com/office/officeart/2005/8/layout/hList1"/>
    <dgm:cxn modelId="{62E5B361-38BE-1E45-BB0E-CA60FC1525B3}" type="presParOf" srcId="{CC9D61AC-652F-7641-B9B8-AAD39348FE5B}" destId="{19E87006-1A60-CA41-AA95-5992DA481524}" srcOrd="2" destOrd="0" presId="urn:microsoft.com/office/officeart/2005/8/layout/hList1"/>
    <dgm:cxn modelId="{5F84A908-1515-CF4D-9FE7-7603CB8456AB}" type="presParOf" srcId="{19E87006-1A60-CA41-AA95-5992DA481524}" destId="{B3DBB09C-81D6-FA45-A186-7E39A6AFA992}" srcOrd="0" destOrd="0" presId="urn:microsoft.com/office/officeart/2005/8/layout/hList1"/>
    <dgm:cxn modelId="{0E6D8B1D-79B4-1142-B5C9-5949C1C05FAC}" type="presParOf" srcId="{19E87006-1A60-CA41-AA95-5992DA481524}" destId="{72282C5F-1D5A-5F43-8572-BF30176ACDF3}" srcOrd="1" destOrd="0" presId="urn:microsoft.com/office/officeart/2005/8/layout/hList1"/>
    <dgm:cxn modelId="{D735ACDE-3BCF-E644-B7D8-1FB9EB44C743}" type="presParOf" srcId="{CC9D61AC-652F-7641-B9B8-AAD39348FE5B}" destId="{A2855285-D491-9949-8EE5-D6C6F351974F}" srcOrd="3" destOrd="0" presId="urn:microsoft.com/office/officeart/2005/8/layout/hList1"/>
    <dgm:cxn modelId="{31FDE522-07C6-A44F-8674-49F1875667CA}" type="presParOf" srcId="{CC9D61AC-652F-7641-B9B8-AAD39348FE5B}" destId="{090EAE2E-2A71-A54B-BC2F-E23D1ED397B8}" srcOrd="4" destOrd="0" presId="urn:microsoft.com/office/officeart/2005/8/layout/hList1"/>
    <dgm:cxn modelId="{461780F3-7F06-5B44-9DDF-BCA5D7A95504}" type="presParOf" srcId="{090EAE2E-2A71-A54B-BC2F-E23D1ED397B8}" destId="{60DEB935-5399-C94E-9C44-7059B893DFFB}" srcOrd="0" destOrd="0" presId="urn:microsoft.com/office/officeart/2005/8/layout/hList1"/>
    <dgm:cxn modelId="{31A17B9C-B8CD-E344-AEDB-4672E34D4754}" type="presParOf" srcId="{090EAE2E-2A71-A54B-BC2F-E23D1ED397B8}" destId="{5F53C86D-F094-794D-B462-7A151D5FAAB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E824CD-5F6B-3B44-A946-01E21AA2F237}" type="doc">
      <dgm:prSet loTypeId="urn:microsoft.com/office/officeart/2005/8/layout/vList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CE0D4-4179-D348-99C0-3060398FBE18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b="1" dirty="0"/>
            <a:t>89% </a:t>
          </a:r>
          <a:r>
            <a:rPr lang="en-US" b="1" dirty="0" err="1"/>
            <a:t>precisión</a:t>
          </a:r>
          <a:endParaRPr lang="en-US" dirty="0"/>
        </a:p>
      </dgm:t>
    </dgm:pt>
    <dgm:pt modelId="{53A1F52F-DD76-694F-8B2E-E54ED18E3E1D}" type="parTrans" cxnId="{54D63FD8-FB68-634F-892C-8EDA7F8EE867}">
      <dgm:prSet/>
      <dgm:spPr/>
      <dgm:t>
        <a:bodyPr/>
        <a:lstStyle/>
        <a:p>
          <a:endParaRPr lang="en-US"/>
        </a:p>
      </dgm:t>
    </dgm:pt>
    <dgm:pt modelId="{A753CB83-3A86-8E48-9FC3-6F043FCF2096}" type="sibTrans" cxnId="{54D63FD8-FB68-634F-892C-8EDA7F8EE867}">
      <dgm:prSet/>
      <dgm:spPr/>
      <dgm:t>
        <a:bodyPr/>
        <a:lstStyle/>
        <a:p>
          <a:endParaRPr lang="en-US"/>
        </a:p>
      </dgm:t>
    </dgm:pt>
    <dgm:pt modelId="{ED6D3466-069F-804D-9B74-C8C16C9D87A2}">
      <dgm:prSet phldrT="[Text]"/>
      <dgm:spPr/>
      <dgm:t>
        <a:bodyPr/>
        <a:lstStyle/>
        <a:p>
          <a:r>
            <a:rPr lang="en-US" dirty="0"/>
            <a:t>9/10 </a:t>
          </a:r>
          <a:r>
            <a:rPr lang="en-US" dirty="0" err="1"/>
            <a:t>impactos</a:t>
          </a:r>
          <a:r>
            <a:rPr lang="en-US" dirty="0"/>
            <a:t> </a:t>
          </a:r>
          <a:r>
            <a:rPr lang="en-US" dirty="0" err="1"/>
            <a:t>eran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</a:t>
          </a:r>
          <a:r>
            <a:rPr lang="en-US" dirty="0" err="1"/>
            <a:t>reales</a:t>
          </a:r>
          <a:r>
            <a:rPr lang="en-US" dirty="0"/>
            <a:t> (</a:t>
          </a:r>
          <a:r>
            <a:rPr lang="en-US" dirty="0" err="1"/>
            <a:t>eficiencia</a:t>
          </a:r>
          <a:r>
            <a:rPr lang="en-US" dirty="0"/>
            <a:t> / ROI)</a:t>
          </a:r>
        </a:p>
      </dgm:t>
    </dgm:pt>
    <dgm:pt modelId="{D42CD74A-DA86-564D-827F-7A278471C062}" type="parTrans" cxnId="{65D4B53C-A604-B545-827F-B4F8FD56F21C}">
      <dgm:prSet/>
      <dgm:spPr/>
      <dgm:t>
        <a:bodyPr/>
        <a:lstStyle/>
        <a:p>
          <a:endParaRPr lang="en-US"/>
        </a:p>
      </dgm:t>
    </dgm:pt>
    <dgm:pt modelId="{B8CDD4BF-2C9F-E847-A354-8BC053C324C0}" type="sibTrans" cxnId="{65D4B53C-A604-B545-827F-B4F8FD56F21C}">
      <dgm:prSet/>
      <dgm:spPr/>
      <dgm:t>
        <a:bodyPr/>
        <a:lstStyle/>
        <a:p>
          <a:endParaRPr lang="en-US"/>
        </a:p>
      </dgm:t>
    </dgm:pt>
    <dgm:pt modelId="{8C69EC98-F1BD-9845-A9E3-55CFEAE9DD6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dirty="0"/>
            <a:t>94% recall</a:t>
          </a:r>
          <a:endParaRPr lang="en-US" dirty="0"/>
        </a:p>
      </dgm:t>
    </dgm:pt>
    <dgm:pt modelId="{98D4F36E-5E5B-C54E-9215-15E60B3C6391}" type="parTrans" cxnId="{BCCA46C6-E25C-C342-9AB5-752C6E0CE160}">
      <dgm:prSet/>
      <dgm:spPr/>
      <dgm:t>
        <a:bodyPr/>
        <a:lstStyle/>
        <a:p>
          <a:endParaRPr lang="en-US"/>
        </a:p>
      </dgm:t>
    </dgm:pt>
    <dgm:pt modelId="{BEB7F247-5720-5240-91F0-CEB09DF0B014}" type="sibTrans" cxnId="{BCCA46C6-E25C-C342-9AB5-752C6E0CE160}">
      <dgm:prSet/>
      <dgm:spPr/>
      <dgm:t>
        <a:bodyPr/>
        <a:lstStyle/>
        <a:p>
          <a:endParaRPr lang="en-US"/>
        </a:p>
      </dgm:t>
    </dgm:pt>
    <dgm:pt modelId="{795CEEEE-F9D7-6F40-AAD3-E5D3D53B7BB7}">
      <dgm:prSet phldrT="[Text]"/>
      <dgm:spPr/>
      <dgm:t>
        <a:bodyPr/>
        <a:lstStyle/>
        <a:p>
          <a:r>
            <a:rPr lang="en-US" dirty="0" err="1"/>
            <a:t>capturamos</a:t>
          </a:r>
          <a:r>
            <a:rPr lang="en-US" dirty="0"/>
            <a:t> </a:t>
          </a:r>
          <a:r>
            <a:rPr lang="en-US" dirty="0" err="1"/>
            <a:t>casi</a:t>
          </a:r>
          <a:r>
            <a:rPr lang="en-US" dirty="0"/>
            <a:t> </a:t>
          </a:r>
          <a:r>
            <a:rPr lang="en-US" dirty="0" err="1"/>
            <a:t>el</a:t>
          </a:r>
          <a:r>
            <a:rPr lang="en-US" dirty="0"/>
            <a:t> total de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(</a:t>
          </a:r>
          <a:r>
            <a:rPr lang="en-US" dirty="0" err="1"/>
            <a:t>cobertura</a:t>
          </a:r>
          <a:r>
            <a:rPr lang="en-US" dirty="0"/>
            <a:t>)</a:t>
          </a:r>
        </a:p>
      </dgm:t>
    </dgm:pt>
    <dgm:pt modelId="{C1893727-C01F-E040-A340-29A8ED4782EF}" type="parTrans" cxnId="{02402BF2-966B-2844-923B-B00F1CA2FE68}">
      <dgm:prSet/>
      <dgm:spPr/>
      <dgm:t>
        <a:bodyPr/>
        <a:lstStyle/>
        <a:p>
          <a:endParaRPr lang="en-US"/>
        </a:p>
      </dgm:t>
    </dgm:pt>
    <dgm:pt modelId="{6A2250C6-C87C-A44C-B9FD-0EC77C1E386D}" type="sibTrans" cxnId="{02402BF2-966B-2844-923B-B00F1CA2FE68}">
      <dgm:prSet/>
      <dgm:spPr/>
      <dgm:t>
        <a:bodyPr/>
        <a:lstStyle/>
        <a:p>
          <a:endParaRPr lang="en-US"/>
        </a:p>
      </dgm:t>
    </dgm:pt>
    <dgm:pt modelId="{D8CBF37F-5501-4143-8BF6-EEC1EF125632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AUC 0,96</a:t>
          </a:r>
          <a:endParaRPr lang="en-US" dirty="0">
            <a:solidFill>
              <a:schemeClr val="bg1"/>
            </a:solidFill>
          </a:endParaRPr>
        </a:p>
      </dgm:t>
    </dgm:pt>
    <dgm:pt modelId="{609698D6-0692-0042-8FAC-6D52AA14B599}" type="parTrans" cxnId="{FDEC9C9F-0CD0-ED4F-87B3-1F9A34A48AF5}">
      <dgm:prSet/>
      <dgm:spPr/>
      <dgm:t>
        <a:bodyPr/>
        <a:lstStyle/>
        <a:p>
          <a:endParaRPr lang="en-US"/>
        </a:p>
      </dgm:t>
    </dgm:pt>
    <dgm:pt modelId="{116BF9CA-E119-8D4A-A76F-24EB2DFC6AC3}" type="sibTrans" cxnId="{FDEC9C9F-0CD0-ED4F-87B3-1F9A34A48AF5}">
      <dgm:prSet/>
      <dgm:spPr/>
      <dgm:t>
        <a:bodyPr/>
        <a:lstStyle/>
        <a:p>
          <a:endParaRPr lang="en-US"/>
        </a:p>
      </dgm:t>
    </dgm:pt>
    <dgm:pt modelId="{47274E39-F448-0F4D-835A-8CA65BD329A7}">
      <dgm:prSet phldrT="[Text]"/>
      <dgm:spPr/>
      <dgm:t>
        <a:bodyPr/>
        <a:lstStyle/>
        <a:p>
          <a:r>
            <a:rPr lang="en-US" dirty="0" err="1"/>
            <a:t>robustez</a:t>
          </a:r>
          <a:r>
            <a:rPr lang="en-US" dirty="0"/>
            <a:t> global del </a:t>
          </a:r>
          <a:r>
            <a:rPr lang="en-US" dirty="0" err="1"/>
            <a:t>modelo</a:t>
          </a:r>
          <a:endParaRPr lang="en-US" dirty="0"/>
        </a:p>
      </dgm:t>
    </dgm:pt>
    <dgm:pt modelId="{A6B4F4AE-89DF-C545-AB55-E57BCB125E10}" type="parTrans" cxnId="{77F0B341-7D91-3140-B628-DAE33D7421F0}">
      <dgm:prSet/>
      <dgm:spPr/>
      <dgm:t>
        <a:bodyPr/>
        <a:lstStyle/>
        <a:p>
          <a:endParaRPr lang="en-US"/>
        </a:p>
      </dgm:t>
    </dgm:pt>
    <dgm:pt modelId="{BAA9F7D3-C7A5-0244-A79A-C6F87DCEAD76}" type="sibTrans" cxnId="{77F0B341-7D91-3140-B628-DAE33D7421F0}">
      <dgm:prSet/>
      <dgm:spPr/>
      <dgm:t>
        <a:bodyPr/>
        <a:lstStyle/>
        <a:p>
          <a:endParaRPr lang="en-US"/>
        </a:p>
      </dgm:t>
    </dgm:pt>
    <dgm:pt modelId="{CA1A7E45-0F24-B24B-B122-41C73D678E1F}" type="pres">
      <dgm:prSet presAssocID="{5BE824CD-5F6B-3B44-A946-01E21AA2F237}" presName="Name0" presStyleCnt="0">
        <dgm:presLayoutVars>
          <dgm:dir/>
          <dgm:animLvl val="lvl"/>
          <dgm:resizeHandles val="exact"/>
        </dgm:presLayoutVars>
      </dgm:prSet>
      <dgm:spPr/>
    </dgm:pt>
    <dgm:pt modelId="{D13E002C-1BE6-B04B-80DC-C710A6BF3A82}" type="pres">
      <dgm:prSet presAssocID="{484CE0D4-4179-D348-99C0-3060398FBE18}" presName="linNode" presStyleCnt="0"/>
      <dgm:spPr/>
    </dgm:pt>
    <dgm:pt modelId="{18E7135B-3E51-504F-9001-3EB53A795BD3}" type="pres">
      <dgm:prSet presAssocID="{484CE0D4-4179-D348-99C0-3060398FBE1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40D802-989E-C74A-9AA4-C1F698218D83}" type="pres">
      <dgm:prSet presAssocID="{484CE0D4-4179-D348-99C0-3060398FBE18}" presName="descendantText" presStyleLbl="alignAccFollowNode1" presStyleIdx="0" presStyleCnt="3">
        <dgm:presLayoutVars>
          <dgm:bulletEnabled val="1"/>
        </dgm:presLayoutVars>
      </dgm:prSet>
      <dgm:spPr/>
    </dgm:pt>
    <dgm:pt modelId="{CAD7E2D1-997D-E841-B626-78F25931F237}" type="pres">
      <dgm:prSet presAssocID="{A753CB83-3A86-8E48-9FC3-6F043FCF2096}" presName="sp" presStyleCnt="0"/>
      <dgm:spPr/>
    </dgm:pt>
    <dgm:pt modelId="{11C507EA-67FB-2344-88AA-6E6DF25D58B1}" type="pres">
      <dgm:prSet presAssocID="{8C69EC98-F1BD-9845-A9E3-55CFEAE9DD66}" presName="linNode" presStyleCnt="0"/>
      <dgm:spPr/>
    </dgm:pt>
    <dgm:pt modelId="{96F490FF-593E-5947-8B3D-82F14CF29955}" type="pres">
      <dgm:prSet presAssocID="{8C69EC98-F1BD-9845-A9E3-55CFEAE9DD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F83EC1F-5F7B-E548-8727-E9A8D5404557}" type="pres">
      <dgm:prSet presAssocID="{8C69EC98-F1BD-9845-A9E3-55CFEAE9DD66}" presName="descendantText" presStyleLbl="alignAccFollowNode1" presStyleIdx="1" presStyleCnt="3">
        <dgm:presLayoutVars>
          <dgm:bulletEnabled val="1"/>
        </dgm:presLayoutVars>
      </dgm:prSet>
      <dgm:spPr/>
    </dgm:pt>
    <dgm:pt modelId="{7BD71614-B201-4D4E-998D-1D8A4A53ADF9}" type="pres">
      <dgm:prSet presAssocID="{BEB7F247-5720-5240-91F0-CEB09DF0B014}" presName="sp" presStyleCnt="0"/>
      <dgm:spPr/>
    </dgm:pt>
    <dgm:pt modelId="{811E66E7-7308-E344-8A70-573F73B3CCA7}" type="pres">
      <dgm:prSet presAssocID="{D8CBF37F-5501-4143-8BF6-EEC1EF125632}" presName="linNode" presStyleCnt="0"/>
      <dgm:spPr/>
    </dgm:pt>
    <dgm:pt modelId="{F741479C-1F46-0E43-BEED-65104A969A76}" type="pres">
      <dgm:prSet presAssocID="{D8CBF37F-5501-4143-8BF6-EEC1EF12563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A440F18-8946-D749-8A14-A1C07684F9A6}" type="pres">
      <dgm:prSet presAssocID="{D8CBF37F-5501-4143-8BF6-EEC1EF12563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F7F4502-529A-E544-A84F-ABF1FA1604BA}" type="presOf" srcId="{ED6D3466-069F-804D-9B74-C8C16C9D87A2}" destId="{C340D802-989E-C74A-9AA4-C1F698218D83}" srcOrd="0" destOrd="0" presId="urn:microsoft.com/office/officeart/2005/8/layout/vList5"/>
    <dgm:cxn modelId="{6BC19E2D-736D-0B4D-8E18-41301C74E6A8}" type="presOf" srcId="{484CE0D4-4179-D348-99C0-3060398FBE18}" destId="{18E7135B-3E51-504F-9001-3EB53A795BD3}" srcOrd="0" destOrd="0" presId="urn:microsoft.com/office/officeart/2005/8/layout/vList5"/>
    <dgm:cxn modelId="{65D4B53C-A604-B545-827F-B4F8FD56F21C}" srcId="{484CE0D4-4179-D348-99C0-3060398FBE18}" destId="{ED6D3466-069F-804D-9B74-C8C16C9D87A2}" srcOrd="0" destOrd="0" parTransId="{D42CD74A-DA86-564D-827F-7A278471C062}" sibTransId="{B8CDD4BF-2C9F-E847-A354-8BC053C324C0}"/>
    <dgm:cxn modelId="{77F0B341-7D91-3140-B628-DAE33D7421F0}" srcId="{D8CBF37F-5501-4143-8BF6-EEC1EF125632}" destId="{47274E39-F448-0F4D-835A-8CA65BD329A7}" srcOrd="0" destOrd="0" parTransId="{A6B4F4AE-89DF-C545-AB55-E57BCB125E10}" sibTransId="{BAA9F7D3-C7A5-0244-A79A-C6F87DCEAD76}"/>
    <dgm:cxn modelId="{747B9055-B26C-284F-B4EF-2EABF9181DA8}" type="presOf" srcId="{795CEEEE-F9D7-6F40-AAD3-E5D3D53B7BB7}" destId="{BF83EC1F-5F7B-E548-8727-E9A8D5404557}" srcOrd="0" destOrd="0" presId="urn:microsoft.com/office/officeart/2005/8/layout/vList5"/>
    <dgm:cxn modelId="{F8A59C88-E375-FA45-B53C-7810B408878D}" type="presOf" srcId="{47274E39-F448-0F4D-835A-8CA65BD329A7}" destId="{7A440F18-8946-D749-8A14-A1C07684F9A6}" srcOrd="0" destOrd="0" presId="urn:microsoft.com/office/officeart/2005/8/layout/vList5"/>
    <dgm:cxn modelId="{FDEC9C9F-0CD0-ED4F-87B3-1F9A34A48AF5}" srcId="{5BE824CD-5F6B-3B44-A946-01E21AA2F237}" destId="{D8CBF37F-5501-4143-8BF6-EEC1EF125632}" srcOrd="2" destOrd="0" parTransId="{609698D6-0692-0042-8FAC-6D52AA14B599}" sibTransId="{116BF9CA-E119-8D4A-A76F-24EB2DFC6AC3}"/>
    <dgm:cxn modelId="{B8CDD0BC-C7BD-0D40-9C30-A1B1559943A5}" type="presOf" srcId="{5BE824CD-5F6B-3B44-A946-01E21AA2F237}" destId="{CA1A7E45-0F24-B24B-B122-41C73D678E1F}" srcOrd="0" destOrd="0" presId="urn:microsoft.com/office/officeart/2005/8/layout/vList5"/>
    <dgm:cxn modelId="{BCCA46C6-E25C-C342-9AB5-752C6E0CE160}" srcId="{5BE824CD-5F6B-3B44-A946-01E21AA2F237}" destId="{8C69EC98-F1BD-9845-A9E3-55CFEAE9DD66}" srcOrd="1" destOrd="0" parTransId="{98D4F36E-5E5B-C54E-9215-15E60B3C6391}" sibTransId="{BEB7F247-5720-5240-91F0-CEB09DF0B014}"/>
    <dgm:cxn modelId="{98C893C9-37D6-DC42-B20E-0D035BAF647B}" type="presOf" srcId="{D8CBF37F-5501-4143-8BF6-EEC1EF125632}" destId="{F741479C-1F46-0E43-BEED-65104A969A76}" srcOrd="0" destOrd="0" presId="urn:microsoft.com/office/officeart/2005/8/layout/vList5"/>
    <dgm:cxn modelId="{4BBDE8CC-3CF2-4E4D-97C0-96AF1C7DAC87}" type="presOf" srcId="{8C69EC98-F1BD-9845-A9E3-55CFEAE9DD66}" destId="{96F490FF-593E-5947-8B3D-82F14CF29955}" srcOrd="0" destOrd="0" presId="urn:microsoft.com/office/officeart/2005/8/layout/vList5"/>
    <dgm:cxn modelId="{54D63FD8-FB68-634F-892C-8EDA7F8EE867}" srcId="{5BE824CD-5F6B-3B44-A946-01E21AA2F237}" destId="{484CE0D4-4179-D348-99C0-3060398FBE18}" srcOrd="0" destOrd="0" parTransId="{53A1F52F-DD76-694F-8B2E-E54ED18E3E1D}" sibTransId="{A753CB83-3A86-8E48-9FC3-6F043FCF2096}"/>
    <dgm:cxn modelId="{02402BF2-966B-2844-923B-B00F1CA2FE68}" srcId="{8C69EC98-F1BD-9845-A9E3-55CFEAE9DD66}" destId="{795CEEEE-F9D7-6F40-AAD3-E5D3D53B7BB7}" srcOrd="0" destOrd="0" parTransId="{C1893727-C01F-E040-A340-29A8ED4782EF}" sibTransId="{6A2250C6-C87C-A44C-B9FD-0EC77C1E386D}"/>
    <dgm:cxn modelId="{02F37DB4-446F-164D-9B0D-86D063B6BAE2}" type="presParOf" srcId="{CA1A7E45-0F24-B24B-B122-41C73D678E1F}" destId="{D13E002C-1BE6-B04B-80DC-C710A6BF3A82}" srcOrd="0" destOrd="0" presId="urn:microsoft.com/office/officeart/2005/8/layout/vList5"/>
    <dgm:cxn modelId="{43DC923B-21D2-7142-A779-F15D407643BD}" type="presParOf" srcId="{D13E002C-1BE6-B04B-80DC-C710A6BF3A82}" destId="{18E7135B-3E51-504F-9001-3EB53A795BD3}" srcOrd="0" destOrd="0" presId="urn:microsoft.com/office/officeart/2005/8/layout/vList5"/>
    <dgm:cxn modelId="{02347CBF-3564-344D-ABA6-76DB766BF565}" type="presParOf" srcId="{D13E002C-1BE6-B04B-80DC-C710A6BF3A82}" destId="{C340D802-989E-C74A-9AA4-C1F698218D83}" srcOrd="1" destOrd="0" presId="urn:microsoft.com/office/officeart/2005/8/layout/vList5"/>
    <dgm:cxn modelId="{D81E413C-A31D-5740-AB7F-61709E2B5C84}" type="presParOf" srcId="{CA1A7E45-0F24-B24B-B122-41C73D678E1F}" destId="{CAD7E2D1-997D-E841-B626-78F25931F237}" srcOrd="1" destOrd="0" presId="urn:microsoft.com/office/officeart/2005/8/layout/vList5"/>
    <dgm:cxn modelId="{2563837A-E9B0-4242-B90F-D0ACC98ECD2B}" type="presParOf" srcId="{CA1A7E45-0F24-B24B-B122-41C73D678E1F}" destId="{11C507EA-67FB-2344-88AA-6E6DF25D58B1}" srcOrd="2" destOrd="0" presId="urn:microsoft.com/office/officeart/2005/8/layout/vList5"/>
    <dgm:cxn modelId="{91BF3A30-7F99-3542-8BDC-1E5A3150B114}" type="presParOf" srcId="{11C507EA-67FB-2344-88AA-6E6DF25D58B1}" destId="{96F490FF-593E-5947-8B3D-82F14CF29955}" srcOrd="0" destOrd="0" presId="urn:microsoft.com/office/officeart/2005/8/layout/vList5"/>
    <dgm:cxn modelId="{0BB056BD-705E-3E45-801C-E8E777F6050A}" type="presParOf" srcId="{11C507EA-67FB-2344-88AA-6E6DF25D58B1}" destId="{BF83EC1F-5F7B-E548-8727-E9A8D5404557}" srcOrd="1" destOrd="0" presId="urn:microsoft.com/office/officeart/2005/8/layout/vList5"/>
    <dgm:cxn modelId="{339EF159-E051-D04F-ACCC-A33A8C3E6F1F}" type="presParOf" srcId="{CA1A7E45-0F24-B24B-B122-41C73D678E1F}" destId="{7BD71614-B201-4D4E-998D-1D8A4A53ADF9}" srcOrd="3" destOrd="0" presId="urn:microsoft.com/office/officeart/2005/8/layout/vList5"/>
    <dgm:cxn modelId="{F35CD35C-F07F-FB46-8DC8-8E59F4944407}" type="presParOf" srcId="{CA1A7E45-0F24-B24B-B122-41C73D678E1F}" destId="{811E66E7-7308-E344-8A70-573F73B3CCA7}" srcOrd="4" destOrd="0" presId="urn:microsoft.com/office/officeart/2005/8/layout/vList5"/>
    <dgm:cxn modelId="{0A3991D9-202F-6A4C-9C41-C3F2ACC42A17}" type="presParOf" srcId="{811E66E7-7308-E344-8A70-573F73B3CCA7}" destId="{F741479C-1F46-0E43-BEED-65104A969A76}" srcOrd="0" destOrd="0" presId="urn:microsoft.com/office/officeart/2005/8/layout/vList5"/>
    <dgm:cxn modelId="{7EEF127C-5B5C-D24F-A1F0-0D268A893064}" type="presParOf" srcId="{811E66E7-7308-E344-8A70-573F73B3CCA7}" destId="{7A440F18-8946-D749-8A14-A1C07684F9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E824CD-5F6B-3B44-A946-01E21AA2F237}" type="doc">
      <dgm:prSet loTypeId="urn:microsoft.com/office/officeart/2005/8/layout/vList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CE0D4-4179-D348-99C0-3060398FBE18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b="1" dirty="0"/>
            <a:t>75% </a:t>
          </a:r>
          <a:r>
            <a:rPr lang="en-US" b="1" dirty="0" err="1"/>
            <a:t>precisión</a:t>
          </a:r>
          <a:endParaRPr lang="en-US" dirty="0"/>
        </a:p>
      </dgm:t>
    </dgm:pt>
    <dgm:pt modelId="{53A1F52F-DD76-694F-8B2E-E54ED18E3E1D}" type="parTrans" cxnId="{54D63FD8-FB68-634F-892C-8EDA7F8EE867}">
      <dgm:prSet/>
      <dgm:spPr/>
      <dgm:t>
        <a:bodyPr/>
        <a:lstStyle/>
        <a:p>
          <a:endParaRPr lang="en-US"/>
        </a:p>
      </dgm:t>
    </dgm:pt>
    <dgm:pt modelId="{A753CB83-3A86-8E48-9FC3-6F043FCF2096}" type="sibTrans" cxnId="{54D63FD8-FB68-634F-892C-8EDA7F8EE867}">
      <dgm:prSet/>
      <dgm:spPr/>
      <dgm:t>
        <a:bodyPr/>
        <a:lstStyle/>
        <a:p>
          <a:endParaRPr lang="en-US"/>
        </a:p>
      </dgm:t>
    </dgm:pt>
    <dgm:pt modelId="{ED6D3466-069F-804D-9B74-C8C16C9D87A2}">
      <dgm:prSet phldrT="[Text]"/>
      <dgm:spPr/>
      <dgm:t>
        <a:bodyPr/>
        <a:lstStyle/>
        <a:p>
          <a:r>
            <a:rPr lang="en-US" dirty="0"/>
            <a:t>3/4 </a:t>
          </a:r>
          <a:r>
            <a:rPr lang="en-US" dirty="0" err="1"/>
            <a:t>impactos</a:t>
          </a:r>
          <a:r>
            <a:rPr lang="en-US" dirty="0"/>
            <a:t> </a:t>
          </a:r>
          <a:r>
            <a:rPr lang="en-US" dirty="0" err="1"/>
            <a:t>eran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</a:t>
          </a:r>
          <a:r>
            <a:rPr lang="en-US" dirty="0" err="1"/>
            <a:t>reales</a:t>
          </a:r>
          <a:r>
            <a:rPr lang="en-US" dirty="0"/>
            <a:t> (</a:t>
          </a:r>
          <a:r>
            <a:rPr lang="en-US" dirty="0" err="1"/>
            <a:t>eficiencia</a:t>
          </a:r>
          <a:r>
            <a:rPr lang="en-US" dirty="0"/>
            <a:t> / ROI)</a:t>
          </a:r>
        </a:p>
      </dgm:t>
    </dgm:pt>
    <dgm:pt modelId="{D42CD74A-DA86-564D-827F-7A278471C062}" type="parTrans" cxnId="{65D4B53C-A604-B545-827F-B4F8FD56F21C}">
      <dgm:prSet/>
      <dgm:spPr/>
      <dgm:t>
        <a:bodyPr/>
        <a:lstStyle/>
        <a:p>
          <a:endParaRPr lang="en-US"/>
        </a:p>
      </dgm:t>
    </dgm:pt>
    <dgm:pt modelId="{B8CDD4BF-2C9F-E847-A354-8BC053C324C0}" type="sibTrans" cxnId="{65D4B53C-A604-B545-827F-B4F8FD56F21C}">
      <dgm:prSet/>
      <dgm:spPr/>
      <dgm:t>
        <a:bodyPr/>
        <a:lstStyle/>
        <a:p>
          <a:endParaRPr lang="en-US"/>
        </a:p>
      </dgm:t>
    </dgm:pt>
    <dgm:pt modelId="{8C69EC98-F1BD-9845-A9E3-55CFEAE9DD6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dirty="0"/>
            <a:t>88% recall</a:t>
          </a:r>
          <a:endParaRPr lang="en-US" dirty="0"/>
        </a:p>
      </dgm:t>
    </dgm:pt>
    <dgm:pt modelId="{98D4F36E-5E5B-C54E-9215-15E60B3C6391}" type="parTrans" cxnId="{BCCA46C6-E25C-C342-9AB5-752C6E0CE160}">
      <dgm:prSet/>
      <dgm:spPr/>
      <dgm:t>
        <a:bodyPr/>
        <a:lstStyle/>
        <a:p>
          <a:endParaRPr lang="en-US"/>
        </a:p>
      </dgm:t>
    </dgm:pt>
    <dgm:pt modelId="{BEB7F247-5720-5240-91F0-CEB09DF0B014}" type="sibTrans" cxnId="{BCCA46C6-E25C-C342-9AB5-752C6E0CE160}">
      <dgm:prSet/>
      <dgm:spPr/>
      <dgm:t>
        <a:bodyPr/>
        <a:lstStyle/>
        <a:p>
          <a:endParaRPr lang="en-US"/>
        </a:p>
      </dgm:t>
    </dgm:pt>
    <dgm:pt modelId="{795CEEEE-F9D7-6F40-AAD3-E5D3D53B7BB7}">
      <dgm:prSet phldrT="[Text]"/>
      <dgm:spPr/>
      <dgm:t>
        <a:bodyPr/>
        <a:lstStyle/>
        <a:p>
          <a:r>
            <a:rPr lang="en-US" dirty="0" err="1"/>
            <a:t>capturamos</a:t>
          </a:r>
          <a:r>
            <a:rPr lang="en-US" dirty="0"/>
            <a:t> la </a:t>
          </a:r>
          <a:r>
            <a:rPr lang="en-US" dirty="0" err="1"/>
            <a:t>mayoría</a:t>
          </a:r>
          <a:r>
            <a:rPr lang="en-US" dirty="0"/>
            <a:t> de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(</a:t>
          </a:r>
          <a:r>
            <a:rPr lang="en-US" dirty="0" err="1"/>
            <a:t>cobertura</a:t>
          </a:r>
          <a:r>
            <a:rPr lang="en-US" dirty="0"/>
            <a:t>)</a:t>
          </a:r>
        </a:p>
      </dgm:t>
    </dgm:pt>
    <dgm:pt modelId="{C1893727-C01F-E040-A340-29A8ED4782EF}" type="parTrans" cxnId="{02402BF2-966B-2844-923B-B00F1CA2FE68}">
      <dgm:prSet/>
      <dgm:spPr/>
      <dgm:t>
        <a:bodyPr/>
        <a:lstStyle/>
        <a:p>
          <a:endParaRPr lang="en-US"/>
        </a:p>
      </dgm:t>
    </dgm:pt>
    <dgm:pt modelId="{6A2250C6-C87C-A44C-B9FD-0EC77C1E386D}" type="sibTrans" cxnId="{02402BF2-966B-2844-923B-B00F1CA2FE68}">
      <dgm:prSet/>
      <dgm:spPr/>
      <dgm:t>
        <a:bodyPr/>
        <a:lstStyle/>
        <a:p>
          <a:endParaRPr lang="en-US"/>
        </a:p>
      </dgm:t>
    </dgm:pt>
    <dgm:pt modelId="{D8CBF37F-5501-4143-8BF6-EEC1EF125632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AUC 0,86</a:t>
          </a:r>
          <a:endParaRPr lang="en-US" dirty="0">
            <a:solidFill>
              <a:schemeClr val="bg1"/>
            </a:solidFill>
          </a:endParaRPr>
        </a:p>
      </dgm:t>
    </dgm:pt>
    <dgm:pt modelId="{609698D6-0692-0042-8FAC-6D52AA14B599}" type="parTrans" cxnId="{FDEC9C9F-0CD0-ED4F-87B3-1F9A34A48AF5}">
      <dgm:prSet/>
      <dgm:spPr/>
      <dgm:t>
        <a:bodyPr/>
        <a:lstStyle/>
        <a:p>
          <a:endParaRPr lang="en-US"/>
        </a:p>
      </dgm:t>
    </dgm:pt>
    <dgm:pt modelId="{116BF9CA-E119-8D4A-A76F-24EB2DFC6AC3}" type="sibTrans" cxnId="{FDEC9C9F-0CD0-ED4F-87B3-1F9A34A48AF5}">
      <dgm:prSet/>
      <dgm:spPr/>
      <dgm:t>
        <a:bodyPr/>
        <a:lstStyle/>
        <a:p>
          <a:endParaRPr lang="en-US"/>
        </a:p>
      </dgm:t>
    </dgm:pt>
    <dgm:pt modelId="{47274E39-F448-0F4D-835A-8CA65BD329A7}">
      <dgm:prSet phldrT="[Text]"/>
      <dgm:spPr/>
      <dgm:t>
        <a:bodyPr/>
        <a:lstStyle/>
        <a:p>
          <a:r>
            <a:rPr lang="en-US" dirty="0" err="1"/>
            <a:t>robustez</a:t>
          </a:r>
          <a:r>
            <a:rPr lang="en-US" dirty="0"/>
            <a:t> global del </a:t>
          </a:r>
          <a:r>
            <a:rPr lang="en-US" dirty="0" err="1"/>
            <a:t>modelo</a:t>
          </a:r>
          <a:endParaRPr lang="en-US" dirty="0"/>
        </a:p>
      </dgm:t>
    </dgm:pt>
    <dgm:pt modelId="{A6B4F4AE-89DF-C545-AB55-E57BCB125E10}" type="parTrans" cxnId="{77F0B341-7D91-3140-B628-DAE33D7421F0}">
      <dgm:prSet/>
      <dgm:spPr/>
      <dgm:t>
        <a:bodyPr/>
        <a:lstStyle/>
        <a:p>
          <a:endParaRPr lang="en-US"/>
        </a:p>
      </dgm:t>
    </dgm:pt>
    <dgm:pt modelId="{BAA9F7D3-C7A5-0244-A79A-C6F87DCEAD76}" type="sibTrans" cxnId="{77F0B341-7D91-3140-B628-DAE33D7421F0}">
      <dgm:prSet/>
      <dgm:spPr/>
      <dgm:t>
        <a:bodyPr/>
        <a:lstStyle/>
        <a:p>
          <a:endParaRPr lang="en-US"/>
        </a:p>
      </dgm:t>
    </dgm:pt>
    <dgm:pt modelId="{CA1A7E45-0F24-B24B-B122-41C73D678E1F}" type="pres">
      <dgm:prSet presAssocID="{5BE824CD-5F6B-3B44-A946-01E21AA2F237}" presName="Name0" presStyleCnt="0">
        <dgm:presLayoutVars>
          <dgm:dir/>
          <dgm:animLvl val="lvl"/>
          <dgm:resizeHandles val="exact"/>
        </dgm:presLayoutVars>
      </dgm:prSet>
      <dgm:spPr/>
    </dgm:pt>
    <dgm:pt modelId="{D13E002C-1BE6-B04B-80DC-C710A6BF3A82}" type="pres">
      <dgm:prSet presAssocID="{484CE0D4-4179-D348-99C0-3060398FBE18}" presName="linNode" presStyleCnt="0"/>
      <dgm:spPr/>
    </dgm:pt>
    <dgm:pt modelId="{18E7135B-3E51-504F-9001-3EB53A795BD3}" type="pres">
      <dgm:prSet presAssocID="{484CE0D4-4179-D348-99C0-3060398FBE1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40D802-989E-C74A-9AA4-C1F698218D83}" type="pres">
      <dgm:prSet presAssocID="{484CE0D4-4179-D348-99C0-3060398FBE18}" presName="descendantText" presStyleLbl="alignAccFollowNode1" presStyleIdx="0" presStyleCnt="3">
        <dgm:presLayoutVars>
          <dgm:bulletEnabled val="1"/>
        </dgm:presLayoutVars>
      </dgm:prSet>
      <dgm:spPr/>
    </dgm:pt>
    <dgm:pt modelId="{CAD7E2D1-997D-E841-B626-78F25931F237}" type="pres">
      <dgm:prSet presAssocID="{A753CB83-3A86-8E48-9FC3-6F043FCF2096}" presName="sp" presStyleCnt="0"/>
      <dgm:spPr/>
    </dgm:pt>
    <dgm:pt modelId="{11C507EA-67FB-2344-88AA-6E6DF25D58B1}" type="pres">
      <dgm:prSet presAssocID="{8C69EC98-F1BD-9845-A9E3-55CFEAE9DD66}" presName="linNode" presStyleCnt="0"/>
      <dgm:spPr/>
    </dgm:pt>
    <dgm:pt modelId="{96F490FF-593E-5947-8B3D-82F14CF29955}" type="pres">
      <dgm:prSet presAssocID="{8C69EC98-F1BD-9845-A9E3-55CFEAE9DD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F83EC1F-5F7B-E548-8727-E9A8D5404557}" type="pres">
      <dgm:prSet presAssocID="{8C69EC98-F1BD-9845-A9E3-55CFEAE9DD66}" presName="descendantText" presStyleLbl="alignAccFollowNode1" presStyleIdx="1" presStyleCnt="3">
        <dgm:presLayoutVars>
          <dgm:bulletEnabled val="1"/>
        </dgm:presLayoutVars>
      </dgm:prSet>
      <dgm:spPr/>
    </dgm:pt>
    <dgm:pt modelId="{7BD71614-B201-4D4E-998D-1D8A4A53ADF9}" type="pres">
      <dgm:prSet presAssocID="{BEB7F247-5720-5240-91F0-CEB09DF0B014}" presName="sp" presStyleCnt="0"/>
      <dgm:spPr/>
    </dgm:pt>
    <dgm:pt modelId="{811E66E7-7308-E344-8A70-573F73B3CCA7}" type="pres">
      <dgm:prSet presAssocID="{D8CBF37F-5501-4143-8BF6-EEC1EF125632}" presName="linNode" presStyleCnt="0"/>
      <dgm:spPr/>
    </dgm:pt>
    <dgm:pt modelId="{F741479C-1F46-0E43-BEED-65104A969A76}" type="pres">
      <dgm:prSet presAssocID="{D8CBF37F-5501-4143-8BF6-EEC1EF12563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A440F18-8946-D749-8A14-A1C07684F9A6}" type="pres">
      <dgm:prSet presAssocID="{D8CBF37F-5501-4143-8BF6-EEC1EF12563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F7F4502-529A-E544-A84F-ABF1FA1604BA}" type="presOf" srcId="{ED6D3466-069F-804D-9B74-C8C16C9D87A2}" destId="{C340D802-989E-C74A-9AA4-C1F698218D83}" srcOrd="0" destOrd="0" presId="urn:microsoft.com/office/officeart/2005/8/layout/vList5"/>
    <dgm:cxn modelId="{6BC19E2D-736D-0B4D-8E18-41301C74E6A8}" type="presOf" srcId="{484CE0D4-4179-D348-99C0-3060398FBE18}" destId="{18E7135B-3E51-504F-9001-3EB53A795BD3}" srcOrd="0" destOrd="0" presId="urn:microsoft.com/office/officeart/2005/8/layout/vList5"/>
    <dgm:cxn modelId="{65D4B53C-A604-B545-827F-B4F8FD56F21C}" srcId="{484CE0D4-4179-D348-99C0-3060398FBE18}" destId="{ED6D3466-069F-804D-9B74-C8C16C9D87A2}" srcOrd="0" destOrd="0" parTransId="{D42CD74A-DA86-564D-827F-7A278471C062}" sibTransId="{B8CDD4BF-2C9F-E847-A354-8BC053C324C0}"/>
    <dgm:cxn modelId="{77F0B341-7D91-3140-B628-DAE33D7421F0}" srcId="{D8CBF37F-5501-4143-8BF6-EEC1EF125632}" destId="{47274E39-F448-0F4D-835A-8CA65BD329A7}" srcOrd="0" destOrd="0" parTransId="{A6B4F4AE-89DF-C545-AB55-E57BCB125E10}" sibTransId="{BAA9F7D3-C7A5-0244-A79A-C6F87DCEAD76}"/>
    <dgm:cxn modelId="{747B9055-B26C-284F-B4EF-2EABF9181DA8}" type="presOf" srcId="{795CEEEE-F9D7-6F40-AAD3-E5D3D53B7BB7}" destId="{BF83EC1F-5F7B-E548-8727-E9A8D5404557}" srcOrd="0" destOrd="0" presId="urn:microsoft.com/office/officeart/2005/8/layout/vList5"/>
    <dgm:cxn modelId="{F8A59C88-E375-FA45-B53C-7810B408878D}" type="presOf" srcId="{47274E39-F448-0F4D-835A-8CA65BD329A7}" destId="{7A440F18-8946-D749-8A14-A1C07684F9A6}" srcOrd="0" destOrd="0" presId="urn:microsoft.com/office/officeart/2005/8/layout/vList5"/>
    <dgm:cxn modelId="{FDEC9C9F-0CD0-ED4F-87B3-1F9A34A48AF5}" srcId="{5BE824CD-5F6B-3B44-A946-01E21AA2F237}" destId="{D8CBF37F-5501-4143-8BF6-EEC1EF125632}" srcOrd="2" destOrd="0" parTransId="{609698D6-0692-0042-8FAC-6D52AA14B599}" sibTransId="{116BF9CA-E119-8D4A-A76F-24EB2DFC6AC3}"/>
    <dgm:cxn modelId="{B8CDD0BC-C7BD-0D40-9C30-A1B1559943A5}" type="presOf" srcId="{5BE824CD-5F6B-3B44-A946-01E21AA2F237}" destId="{CA1A7E45-0F24-B24B-B122-41C73D678E1F}" srcOrd="0" destOrd="0" presId="urn:microsoft.com/office/officeart/2005/8/layout/vList5"/>
    <dgm:cxn modelId="{BCCA46C6-E25C-C342-9AB5-752C6E0CE160}" srcId="{5BE824CD-5F6B-3B44-A946-01E21AA2F237}" destId="{8C69EC98-F1BD-9845-A9E3-55CFEAE9DD66}" srcOrd="1" destOrd="0" parTransId="{98D4F36E-5E5B-C54E-9215-15E60B3C6391}" sibTransId="{BEB7F247-5720-5240-91F0-CEB09DF0B014}"/>
    <dgm:cxn modelId="{98C893C9-37D6-DC42-B20E-0D035BAF647B}" type="presOf" srcId="{D8CBF37F-5501-4143-8BF6-EEC1EF125632}" destId="{F741479C-1F46-0E43-BEED-65104A969A76}" srcOrd="0" destOrd="0" presId="urn:microsoft.com/office/officeart/2005/8/layout/vList5"/>
    <dgm:cxn modelId="{4BBDE8CC-3CF2-4E4D-97C0-96AF1C7DAC87}" type="presOf" srcId="{8C69EC98-F1BD-9845-A9E3-55CFEAE9DD66}" destId="{96F490FF-593E-5947-8B3D-82F14CF29955}" srcOrd="0" destOrd="0" presId="urn:microsoft.com/office/officeart/2005/8/layout/vList5"/>
    <dgm:cxn modelId="{54D63FD8-FB68-634F-892C-8EDA7F8EE867}" srcId="{5BE824CD-5F6B-3B44-A946-01E21AA2F237}" destId="{484CE0D4-4179-D348-99C0-3060398FBE18}" srcOrd="0" destOrd="0" parTransId="{53A1F52F-DD76-694F-8B2E-E54ED18E3E1D}" sibTransId="{A753CB83-3A86-8E48-9FC3-6F043FCF2096}"/>
    <dgm:cxn modelId="{02402BF2-966B-2844-923B-B00F1CA2FE68}" srcId="{8C69EC98-F1BD-9845-A9E3-55CFEAE9DD66}" destId="{795CEEEE-F9D7-6F40-AAD3-E5D3D53B7BB7}" srcOrd="0" destOrd="0" parTransId="{C1893727-C01F-E040-A340-29A8ED4782EF}" sibTransId="{6A2250C6-C87C-A44C-B9FD-0EC77C1E386D}"/>
    <dgm:cxn modelId="{02F37DB4-446F-164D-9B0D-86D063B6BAE2}" type="presParOf" srcId="{CA1A7E45-0F24-B24B-B122-41C73D678E1F}" destId="{D13E002C-1BE6-B04B-80DC-C710A6BF3A82}" srcOrd="0" destOrd="0" presId="urn:microsoft.com/office/officeart/2005/8/layout/vList5"/>
    <dgm:cxn modelId="{43DC923B-21D2-7142-A779-F15D407643BD}" type="presParOf" srcId="{D13E002C-1BE6-B04B-80DC-C710A6BF3A82}" destId="{18E7135B-3E51-504F-9001-3EB53A795BD3}" srcOrd="0" destOrd="0" presId="urn:microsoft.com/office/officeart/2005/8/layout/vList5"/>
    <dgm:cxn modelId="{02347CBF-3564-344D-ABA6-76DB766BF565}" type="presParOf" srcId="{D13E002C-1BE6-B04B-80DC-C710A6BF3A82}" destId="{C340D802-989E-C74A-9AA4-C1F698218D83}" srcOrd="1" destOrd="0" presId="urn:microsoft.com/office/officeart/2005/8/layout/vList5"/>
    <dgm:cxn modelId="{D81E413C-A31D-5740-AB7F-61709E2B5C84}" type="presParOf" srcId="{CA1A7E45-0F24-B24B-B122-41C73D678E1F}" destId="{CAD7E2D1-997D-E841-B626-78F25931F237}" srcOrd="1" destOrd="0" presId="urn:microsoft.com/office/officeart/2005/8/layout/vList5"/>
    <dgm:cxn modelId="{2563837A-E9B0-4242-B90F-D0ACC98ECD2B}" type="presParOf" srcId="{CA1A7E45-0F24-B24B-B122-41C73D678E1F}" destId="{11C507EA-67FB-2344-88AA-6E6DF25D58B1}" srcOrd="2" destOrd="0" presId="urn:microsoft.com/office/officeart/2005/8/layout/vList5"/>
    <dgm:cxn modelId="{91BF3A30-7F99-3542-8BDC-1E5A3150B114}" type="presParOf" srcId="{11C507EA-67FB-2344-88AA-6E6DF25D58B1}" destId="{96F490FF-593E-5947-8B3D-82F14CF29955}" srcOrd="0" destOrd="0" presId="urn:microsoft.com/office/officeart/2005/8/layout/vList5"/>
    <dgm:cxn modelId="{0BB056BD-705E-3E45-801C-E8E777F6050A}" type="presParOf" srcId="{11C507EA-67FB-2344-88AA-6E6DF25D58B1}" destId="{BF83EC1F-5F7B-E548-8727-E9A8D5404557}" srcOrd="1" destOrd="0" presId="urn:microsoft.com/office/officeart/2005/8/layout/vList5"/>
    <dgm:cxn modelId="{339EF159-E051-D04F-ACCC-A33A8C3E6F1F}" type="presParOf" srcId="{CA1A7E45-0F24-B24B-B122-41C73D678E1F}" destId="{7BD71614-B201-4D4E-998D-1D8A4A53ADF9}" srcOrd="3" destOrd="0" presId="urn:microsoft.com/office/officeart/2005/8/layout/vList5"/>
    <dgm:cxn modelId="{F35CD35C-F07F-FB46-8DC8-8E59F4944407}" type="presParOf" srcId="{CA1A7E45-0F24-B24B-B122-41C73D678E1F}" destId="{811E66E7-7308-E344-8A70-573F73B3CCA7}" srcOrd="4" destOrd="0" presId="urn:microsoft.com/office/officeart/2005/8/layout/vList5"/>
    <dgm:cxn modelId="{0A3991D9-202F-6A4C-9C41-C3F2ACC42A17}" type="presParOf" srcId="{811E66E7-7308-E344-8A70-573F73B3CCA7}" destId="{F741479C-1F46-0E43-BEED-65104A969A76}" srcOrd="0" destOrd="0" presId="urn:microsoft.com/office/officeart/2005/8/layout/vList5"/>
    <dgm:cxn modelId="{7EEF127C-5B5C-D24F-A1F0-0D268A893064}" type="presParOf" srcId="{811E66E7-7308-E344-8A70-573F73B3CCA7}" destId="{7A440F18-8946-D749-8A14-A1C07684F9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E824CD-5F6B-3B44-A946-01E21AA2F237}" type="doc">
      <dgm:prSet loTypeId="urn:microsoft.com/office/officeart/2005/8/layout/vList5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CE0D4-4179-D348-99C0-3060398FBE18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b="1" dirty="0"/>
            <a:t>84% </a:t>
          </a:r>
          <a:r>
            <a:rPr lang="en-US" b="1" dirty="0" err="1"/>
            <a:t>precisión</a:t>
          </a:r>
          <a:endParaRPr lang="en-US" dirty="0"/>
        </a:p>
      </dgm:t>
    </dgm:pt>
    <dgm:pt modelId="{53A1F52F-DD76-694F-8B2E-E54ED18E3E1D}" type="parTrans" cxnId="{54D63FD8-FB68-634F-892C-8EDA7F8EE867}">
      <dgm:prSet/>
      <dgm:spPr/>
      <dgm:t>
        <a:bodyPr/>
        <a:lstStyle/>
        <a:p>
          <a:endParaRPr lang="en-US"/>
        </a:p>
      </dgm:t>
    </dgm:pt>
    <dgm:pt modelId="{A753CB83-3A86-8E48-9FC3-6F043FCF2096}" type="sibTrans" cxnId="{54D63FD8-FB68-634F-892C-8EDA7F8EE867}">
      <dgm:prSet/>
      <dgm:spPr/>
      <dgm:t>
        <a:bodyPr/>
        <a:lstStyle/>
        <a:p>
          <a:endParaRPr lang="en-US"/>
        </a:p>
      </dgm:t>
    </dgm:pt>
    <dgm:pt modelId="{ED6D3466-069F-804D-9B74-C8C16C9D87A2}">
      <dgm:prSet phldrT="[Text]"/>
      <dgm:spPr/>
      <dgm:t>
        <a:bodyPr/>
        <a:lstStyle/>
        <a:p>
          <a:r>
            <a:rPr lang="en-US" dirty="0"/>
            <a:t>8,5/10 </a:t>
          </a:r>
          <a:r>
            <a:rPr lang="en-US" dirty="0" err="1"/>
            <a:t>impactos</a:t>
          </a:r>
          <a:r>
            <a:rPr lang="en-US" dirty="0"/>
            <a:t> </a:t>
          </a:r>
          <a:r>
            <a:rPr lang="en-US" dirty="0" err="1"/>
            <a:t>eran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</a:t>
          </a:r>
          <a:r>
            <a:rPr lang="en-US" dirty="0" err="1"/>
            <a:t>reales</a:t>
          </a:r>
          <a:r>
            <a:rPr lang="en-US" dirty="0"/>
            <a:t> (</a:t>
          </a:r>
          <a:r>
            <a:rPr lang="en-US" dirty="0" err="1"/>
            <a:t>eficiencia</a:t>
          </a:r>
          <a:r>
            <a:rPr lang="en-US" dirty="0"/>
            <a:t> / ROI)</a:t>
          </a:r>
        </a:p>
      </dgm:t>
    </dgm:pt>
    <dgm:pt modelId="{D42CD74A-DA86-564D-827F-7A278471C062}" type="parTrans" cxnId="{65D4B53C-A604-B545-827F-B4F8FD56F21C}">
      <dgm:prSet/>
      <dgm:spPr/>
      <dgm:t>
        <a:bodyPr/>
        <a:lstStyle/>
        <a:p>
          <a:endParaRPr lang="en-US"/>
        </a:p>
      </dgm:t>
    </dgm:pt>
    <dgm:pt modelId="{B8CDD4BF-2C9F-E847-A354-8BC053C324C0}" type="sibTrans" cxnId="{65D4B53C-A604-B545-827F-B4F8FD56F21C}">
      <dgm:prSet/>
      <dgm:spPr/>
      <dgm:t>
        <a:bodyPr/>
        <a:lstStyle/>
        <a:p>
          <a:endParaRPr lang="en-US"/>
        </a:p>
      </dgm:t>
    </dgm:pt>
    <dgm:pt modelId="{8C69EC98-F1BD-9845-A9E3-55CFEAE9DD6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88% recall</a:t>
          </a:r>
          <a:endParaRPr lang="en-US" dirty="0"/>
        </a:p>
      </dgm:t>
    </dgm:pt>
    <dgm:pt modelId="{98D4F36E-5E5B-C54E-9215-15E60B3C6391}" type="parTrans" cxnId="{BCCA46C6-E25C-C342-9AB5-752C6E0CE160}">
      <dgm:prSet/>
      <dgm:spPr/>
      <dgm:t>
        <a:bodyPr/>
        <a:lstStyle/>
        <a:p>
          <a:endParaRPr lang="en-US"/>
        </a:p>
      </dgm:t>
    </dgm:pt>
    <dgm:pt modelId="{BEB7F247-5720-5240-91F0-CEB09DF0B014}" type="sibTrans" cxnId="{BCCA46C6-E25C-C342-9AB5-752C6E0CE160}">
      <dgm:prSet/>
      <dgm:spPr/>
      <dgm:t>
        <a:bodyPr/>
        <a:lstStyle/>
        <a:p>
          <a:endParaRPr lang="en-US"/>
        </a:p>
      </dgm:t>
    </dgm:pt>
    <dgm:pt modelId="{795CEEEE-F9D7-6F40-AAD3-E5D3D53B7BB7}">
      <dgm:prSet phldrT="[Text]"/>
      <dgm:spPr/>
      <dgm:t>
        <a:bodyPr/>
        <a:lstStyle/>
        <a:p>
          <a:r>
            <a:rPr lang="en-US" dirty="0" err="1"/>
            <a:t>capturamos</a:t>
          </a:r>
          <a:r>
            <a:rPr lang="en-US" dirty="0"/>
            <a:t> la </a:t>
          </a:r>
          <a:r>
            <a:rPr lang="en-US" dirty="0" err="1"/>
            <a:t>mayoría</a:t>
          </a:r>
          <a:r>
            <a:rPr lang="en-US" dirty="0"/>
            <a:t> de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compradores</a:t>
          </a:r>
          <a:r>
            <a:rPr lang="en-US" dirty="0"/>
            <a:t> (</a:t>
          </a:r>
          <a:r>
            <a:rPr lang="en-US" dirty="0" err="1"/>
            <a:t>cobertura</a:t>
          </a:r>
          <a:r>
            <a:rPr lang="en-US" dirty="0"/>
            <a:t>)</a:t>
          </a:r>
        </a:p>
      </dgm:t>
    </dgm:pt>
    <dgm:pt modelId="{C1893727-C01F-E040-A340-29A8ED4782EF}" type="parTrans" cxnId="{02402BF2-966B-2844-923B-B00F1CA2FE68}">
      <dgm:prSet/>
      <dgm:spPr/>
      <dgm:t>
        <a:bodyPr/>
        <a:lstStyle/>
        <a:p>
          <a:endParaRPr lang="en-US"/>
        </a:p>
      </dgm:t>
    </dgm:pt>
    <dgm:pt modelId="{6A2250C6-C87C-A44C-B9FD-0EC77C1E386D}" type="sibTrans" cxnId="{02402BF2-966B-2844-923B-B00F1CA2FE68}">
      <dgm:prSet/>
      <dgm:spPr/>
      <dgm:t>
        <a:bodyPr/>
        <a:lstStyle/>
        <a:p>
          <a:endParaRPr lang="en-US"/>
        </a:p>
      </dgm:t>
    </dgm:pt>
    <dgm:pt modelId="{D8CBF37F-5501-4143-8BF6-EEC1EF125632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AUC 0,93</a:t>
          </a:r>
          <a:endParaRPr lang="en-US" dirty="0">
            <a:solidFill>
              <a:schemeClr val="bg1"/>
            </a:solidFill>
          </a:endParaRPr>
        </a:p>
      </dgm:t>
    </dgm:pt>
    <dgm:pt modelId="{609698D6-0692-0042-8FAC-6D52AA14B599}" type="parTrans" cxnId="{FDEC9C9F-0CD0-ED4F-87B3-1F9A34A48AF5}">
      <dgm:prSet/>
      <dgm:spPr/>
      <dgm:t>
        <a:bodyPr/>
        <a:lstStyle/>
        <a:p>
          <a:endParaRPr lang="en-US"/>
        </a:p>
      </dgm:t>
    </dgm:pt>
    <dgm:pt modelId="{116BF9CA-E119-8D4A-A76F-24EB2DFC6AC3}" type="sibTrans" cxnId="{FDEC9C9F-0CD0-ED4F-87B3-1F9A34A48AF5}">
      <dgm:prSet/>
      <dgm:spPr/>
      <dgm:t>
        <a:bodyPr/>
        <a:lstStyle/>
        <a:p>
          <a:endParaRPr lang="en-US"/>
        </a:p>
      </dgm:t>
    </dgm:pt>
    <dgm:pt modelId="{47274E39-F448-0F4D-835A-8CA65BD329A7}">
      <dgm:prSet phldrT="[Text]"/>
      <dgm:spPr/>
      <dgm:t>
        <a:bodyPr/>
        <a:lstStyle/>
        <a:p>
          <a:r>
            <a:rPr lang="en-US" dirty="0" err="1"/>
            <a:t>robustez</a:t>
          </a:r>
          <a:r>
            <a:rPr lang="en-US" dirty="0"/>
            <a:t> global del </a:t>
          </a:r>
          <a:r>
            <a:rPr lang="en-US" dirty="0" err="1"/>
            <a:t>modelo</a:t>
          </a:r>
          <a:endParaRPr lang="en-US" dirty="0"/>
        </a:p>
      </dgm:t>
    </dgm:pt>
    <dgm:pt modelId="{A6B4F4AE-89DF-C545-AB55-E57BCB125E10}" type="parTrans" cxnId="{77F0B341-7D91-3140-B628-DAE33D7421F0}">
      <dgm:prSet/>
      <dgm:spPr/>
      <dgm:t>
        <a:bodyPr/>
        <a:lstStyle/>
        <a:p>
          <a:endParaRPr lang="en-US"/>
        </a:p>
      </dgm:t>
    </dgm:pt>
    <dgm:pt modelId="{BAA9F7D3-C7A5-0244-A79A-C6F87DCEAD76}" type="sibTrans" cxnId="{77F0B341-7D91-3140-B628-DAE33D7421F0}">
      <dgm:prSet/>
      <dgm:spPr/>
      <dgm:t>
        <a:bodyPr/>
        <a:lstStyle/>
        <a:p>
          <a:endParaRPr lang="en-US"/>
        </a:p>
      </dgm:t>
    </dgm:pt>
    <dgm:pt modelId="{CA1A7E45-0F24-B24B-B122-41C73D678E1F}" type="pres">
      <dgm:prSet presAssocID="{5BE824CD-5F6B-3B44-A946-01E21AA2F237}" presName="Name0" presStyleCnt="0">
        <dgm:presLayoutVars>
          <dgm:dir/>
          <dgm:animLvl val="lvl"/>
          <dgm:resizeHandles val="exact"/>
        </dgm:presLayoutVars>
      </dgm:prSet>
      <dgm:spPr/>
    </dgm:pt>
    <dgm:pt modelId="{D13E002C-1BE6-B04B-80DC-C710A6BF3A82}" type="pres">
      <dgm:prSet presAssocID="{484CE0D4-4179-D348-99C0-3060398FBE18}" presName="linNode" presStyleCnt="0"/>
      <dgm:spPr/>
    </dgm:pt>
    <dgm:pt modelId="{18E7135B-3E51-504F-9001-3EB53A795BD3}" type="pres">
      <dgm:prSet presAssocID="{484CE0D4-4179-D348-99C0-3060398FBE1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40D802-989E-C74A-9AA4-C1F698218D83}" type="pres">
      <dgm:prSet presAssocID="{484CE0D4-4179-D348-99C0-3060398FBE18}" presName="descendantText" presStyleLbl="alignAccFollowNode1" presStyleIdx="0" presStyleCnt="3">
        <dgm:presLayoutVars>
          <dgm:bulletEnabled val="1"/>
        </dgm:presLayoutVars>
      </dgm:prSet>
      <dgm:spPr/>
    </dgm:pt>
    <dgm:pt modelId="{CAD7E2D1-997D-E841-B626-78F25931F237}" type="pres">
      <dgm:prSet presAssocID="{A753CB83-3A86-8E48-9FC3-6F043FCF2096}" presName="sp" presStyleCnt="0"/>
      <dgm:spPr/>
    </dgm:pt>
    <dgm:pt modelId="{11C507EA-67FB-2344-88AA-6E6DF25D58B1}" type="pres">
      <dgm:prSet presAssocID="{8C69EC98-F1BD-9845-A9E3-55CFEAE9DD66}" presName="linNode" presStyleCnt="0"/>
      <dgm:spPr/>
    </dgm:pt>
    <dgm:pt modelId="{96F490FF-593E-5947-8B3D-82F14CF29955}" type="pres">
      <dgm:prSet presAssocID="{8C69EC98-F1BD-9845-A9E3-55CFEAE9DD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F83EC1F-5F7B-E548-8727-E9A8D5404557}" type="pres">
      <dgm:prSet presAssocID="{8C69EC98-F1BD-9845-A9E3-55CFEAE9DD66}" presName="descendantText" presStyleLbl="alignAccFollowNode1" presStyleIdx="1" presStyleCnt="3">
        <dgm:presLayoutVars>
          <dgm:bulletEnabled val="1"/>
        </dgm:presLayoutVars>
      </dgm:prSet>
      <dgm:spPr/>
    </dgm:pt>
    <dgm:pt modelId="{7BD71614-B201-4D4E-998D-1D8A4A53ADF9}" type="pres">
      <dgm:prSet presAssocID="{BEB7F247-5720-5240-91F0-CEB09DF0B014}" presName="sp" presStyleCnt="0"/>
      <dgm:spPr/>
    </dgm:pt>
    <dgm:pt modelId="{811E66E7-7308-E344-8A70-573F73B3CCA7}" type="pres">
      <dgm:prSet presAssocID="{D8CBF37F-5501-4143-8BF6-EEC1EF125632}" presName="linNode" presStyleCnt="0"/>
      <dgm:spPr/>
    </dgm:pt>
    <dgm:pt modelId="{F741479C-1F46-0E43-BEED-65104A969A76}" type="pres">
      <dgm:prSet presAssocID="{D8CBF37F-5501-4143-8BF6-EEC1EF12563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A440F18-8946-D749-8A14-A1C07684F9A6}" type="pres">
      <dgm:prSet presAssocID="{D8CBF37F-5501-4143-8BF6-EEC1EF12563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F7F4502-529A-E544-A84F-ABF1FA1604BA}" type="presOf" srcId="{ED6D3466-069F-804D-9B74-C8C16C9D87A2}" destId="{C340D802-989E-C74A-9AA4-C1F698218D83}" srcOrd="0" destOrd="0" presId="urn:microsoft.com/office/officeart/2005/8/layout/vList5"/>
    <dgm:cxn modelId="{6BC19E2D-736D-0B4D-8E18-41301C74E6A8}" type="presOf" srcId="{484CE0D4-4179-D348-99C0-3060398FBE18}" destId="{18E7135B-3E51-504F-9001-3EB53A795BD3}" srcOrd="0" destOrd="0" presId="urn:microsoft.com/office/officeart/2005/8/layout/vList5"/>
    <dgm:cxn modelId="{65D4B53C-A604-B545-827F-B4F8FD56F21C}" srcId="{484CE0D4-4179-D348-99C0-3060398FBE18}" destId="{ED6D3466-069F-804D-9B74-C8C16C9D87A2}" srcOrd="0" destOrd="0" parTransId="{D42CD74A-DA86-564D-827F-7A278471C062}" sibTransId="{B8CDD4BF-2C9F-E847-A354-8BC053C324C0}"/>
    <dgm:cxn modelId="{77F0B341-7D91-3140-B628-DAE33D7421F0}" srcId="{D8CBF37F-5501-4143-8BF6-EEC1EF125632}" destId="{47274E39-F448-0F4D-835A-8CA65BD329A7}" srcOrd="0" destOrd="0" parTransId="{A6B4F4AE-89DF-C545-AB55-E57BCB125E10}" sibTransId="{BAA9F7D3-C7A5-0244-A79A-C6F87DCEAD76}"/>
    <dgm:cxn modelId="{747B9055-B26C-284F-B4EF-2EABF9181DA8}" type="presOf" srcId="{795CEEEE-F9D7-6F40-AAD3-E5D3D53B7BB7}" destId="{BF83EC1F-5F7B-E548-8727-E9A8D5404557}" srcOrd="0" destOrd="0" presId="urn:microsoft.com/office/officeart/2005/8/layout/vList5"/>
    <dgm:cxn modelId="{F8A59C88-E375-FA45-B53C-7810B408878D}" type="presOf" srcId="{47274E39-F448-0F4D-835A-8CA65BD329A7}" destId="{7A440F18-8946-D749-8A14-A1C07684F9A6}" srcOrd="0" destOrd="0" presId="urn:microsoft.com/office/officeart/2005/8/layout/vList5"/>
    <dgm:cxn modelId="{FDEC9C9F-0CD0-ED4F-87B3-1F9A34A48AF5}" srcId="{5BE824CD-5F6B-3B44-A946-01E21AA2F237}" destId="{D8CBF37F-5501-4143-8BF6-EEC1EF125632}" srcOrd="2" destOrd="0" parTransId="{609698D6-0692-0042-8FAC-6D52AA14B599}" sibTransId="{116BF9CA-E119-8D4A-A76F-24EB2DFC6AC3}"/>
    <dgm:cxn modelId="{B8CDD0BC-C7BD-0D40-9C30-A1B1559943A5}" type="presOf" srcId="{5BE824CD-5F6B-3B44-A946-01E21AA2F237}" destId="{CA1A7E45-0F24-B24B-B122-41C73D678E1F}" srcOrd="0" destOrd="0" presId="urn:microsoft.com/office/officeart/2005/8/layout/vList5"/>
    <dgm:cxn modelId="{BCCA46C6-E25C-C342-9AB5-752C6E0CE160}" srcId="{5BE824CD-5F6B-3B44-A946-01E21AA2F237}" destId="{8C69EC98-F1BD-9845-A9E3-55CFEAE9DD66}" srcOrd="1" destOrd="0" parTransId="{98D4F36E-5E5B-C54E-9215-15E60B3C6391}" sibTransId="{BEB7F247-5720-5240-91F0-CEB09DF0B014}"/>
    <dgm:cxn modelId="{98C893C9-37D6-DC42-B20E-0D035BAF647B}" type="presOf" srcId="{D8CBF37F-5501-4143-8BF6-EEC1EF125632}" destId="{F741479C-1F46-0E43-BEED-65104A969A76}" srcOrd="0" destOrd="0" presId="urn:microsoft.com/office/officeart/2005/8/layout/vList5"/>
    <dgm:cxn modelId="{4BBDE8CC-3CF2-4E4D-97C0-96AF1C7DAC87}" type="presOf" srcId="{8C69EC98-F1BD-9845-A9E3-55CFEAE9DD66}" destId="{96F490FF-593E-5947-8B3D-82F14CF29955}" srcOrd="0" destOrd="0" presId="urn:microsoft.com/office/officeart/2005/8/layout/vList5"/>
    <dgm:cxn modelId="{54D63FD8-FB68-634F-892C-8EDA7F8EE867}" srcId="{5BE824CD-5F6B-3B44-A946-01E21AA2F237}" destId="{484CE0D4-4179-D348-99C0-3060398FBE18}" srcOrd="0" destOrd="0" parTransId="{53A1F52F-DD76-694F-8B2E-E54ED18E3E1D}" sibTransId="{A753CB83-3A86-8E48-9FC3-6F043FCF2096}"/>
    <dgm:cxn modelId="{02402BF2-966B-2844-923B-B00F1CA2FE68}" srcId="{8C69EC98-F1BD-9845-A9E3-55CFEAE9DD66}" destId="{795CEEEE-F9D7-6F40-AAD3-E5D3D53B7BB7}" srcOrd="0" destOrd="0" parTransId="{C1893727-C01F-E040-A340-29A8ED4782EF}" sibTransId="{6A2250C6-C87C-A44C-B9FD-0EC77C1E386D}"/>
    <dgm:cxn modelId="{02F37DB4-446F-164D-9B0D-86D063B6BAE2}" type="presParOf" srcId="{CA1A7E45-0F24-B24B-B122-41C73D678E1F}" destId="{D13E002C-1BE6-B04B-80DC-C710A6BF3A82}" srcOrd="0" destOrd="0" presId="urn:microsoft.com/office/officeart/2005/8/layout/vList5"/>
    <dgm:cxn modelId="{43DC923B-21D2-7142-A779-F15D407643BD}" type="presParOf" srcId="{D13E002C-1BE6-B04B-80DC-C710A6BF3A82}" destId="{18E7135B-3E51-504F-9001-3EB53A795BD3}" srcOrd="0" destOrd="0" presId="urn:microsoft.com/office/officeart/2005/8/layout/vList5"/>
    <dgm:cxn modelId="{02347CBF-3564-344D-ABA6-76DB766BF565}" type="presParOf" srcId="{D13E002C-1BE6-B04B-80DC-C710A6BF3A82}" destId="{C340D802-989E-C74A-9AA4-C1F698218D83}" srcOrd="1" destOrd="0" presId="urn:microsoft.com/office/officeart/2005/8/layout/vList5"/>
    <dgm:cxn modelId="{D81E413C-A31D-5740-AB7F-61709E2B5C84}" type="presParOf" srcId="{CA1A7E45-0F24-B24B-B122-41C73D678E1F}" destId="{CAD7E2D1-997D-E841-B626-78F25931F237}" srcOrd="1" destOrd="0" presId="urn:microsoft.com/office/officeart/2005/8/layout/vList5"/>
    <dgm:cxn modelId="{2563837A-E9B0-4242-B90F-D0ACC98ECD2B}" type="presParOf" srcId="{CA1A7E45-0F24-B24B-B122-41C73D678E1F}" destId="{11C507EA-67FB-2344-88AA-6E6DF25D58B1}" srcOrd="2" destOrd="0" presId="urn:microsoft.com/office/officeart/2005/8/layout/vList5"/>
    <dgm:cxn modelId="{91BF3A30-7F99-3542-8BDC-1E5A3150B114}" type="presParOf" srcId="{11C507EA-67FB-2344-88AA-6E6DF25D58B1}" destId="{96F490FF-593E-5947-8B3D-82F14CF29955}" srcOrd="0" destOrd="0" presId="urn:microsoft.com/office/officeart/2005/8/layout/vList5"/>
    <dgm:cxn modelId="{0BB056BD-705E-3E45-801C-E8E777F6050A}" type="presParOf" srcId="{11C507EA-67FB-2344-88AA-6E6DF25D58B1}" destId="{BF83EC1F-5F7B-E548-8727-E9A8D5404557}" srcOrd="1" destOrd="0" presId="urn:microsoft.com/office/officeart/2005/8/layout/vList5"/>
    <dgm:cxn modelId="{339EF159-E051-D04F-ACCC-A33A8C3E6F1F}" type="presParOf" srcId="{CA1A7E45-0F24-B24B-B122-41C73D678E1F}" destId="{7BD71614-B201-4D4E-998D-1D8A4A53ADF9}" srcOrd="3" destOrd="0" presId="urn:microsoft.com/office/officeart/2005/8/layout/vList5"/>
    <dgm:cxn modelId="{F35CD35C-F07F-FB46-8DC8-8E59F4944407}" type="presParOf" srcId="{CA1A7E45-0F24-B24B-B122-41C73D678E1F}" destId="{811E66E7-7308-E344-8A70-573F73B3CCA7}" srcOrd="4" destOrd="0" presId="urn:microsoft.com/office/officeart/2005/8/layout/vList5"/>
    <dgm:cxn modelId="{0A3991D9-202F-6A4C-9C41-C3F2ACC42A17}" type="presParOf" srcId="{811E66E7-7308-E344-8A70-573F73B3CCA7}" destId="{F741479C-1F46-0E43-BEED-65104A969A76}" srcOrd="0" destOrd="0" presId="urn:microsoft.com/office/officeart/2005/8/layout/vList5"/>
    <dgm:cxn modelId="{7EEF127C-5B5C-D24F-A1F0-0D268A893064}" type="presParOf" srcId="{811E66E7-7308-E344-8A70-573F73B3CCA7}" destId="{7A440F18-8946-D749-8A14-A1C07684F9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FB039-0047-4F70-A4B6-2025D8B3BCC6}">
      <dsp:nvSpPr>
        <dsp:cNvPr id="0" name=""/>
        <dsp:cNvSpPr/>
      </dsp:nvSpPr>
      <dsp:spPr>
        <a:xfrm>
          <a:off x="0" y="1763"/>
          <a:ext cx="5927404" cy="893935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70E9F-85C6-4306-A15E-60E3E9CEF050}">
      <dsp:nvSpPr>
        <dsp:cNvPr id="0" name=""/>
        <dsp:cNvSpPr/>
      </dsp:nvSpPr>
      <dsp:spPr>
        <a:xfrm>
          <a:off x="270415" y="202899"/>
          <a:ext cx="491664" cy="491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E6FF3-A667-4B13-B2D4-64F83694FB6D}">
      <dsp:nvSpPr>
        <dsp:cNvPr id="0" name=""/>
        <dsp:cNvSpPr/>
      </dsp:nvSpPr>
      <dsp:spPr>
        <a:xfrm>
          <a:off x="1032494" y="1763"/>
          <a:ext cx="4894909" cy="893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08" tIns="94608" rIns="94608" bIns="946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easyMoney</a:t>
          </a:r>
          <a:r>
            <a:rPr lang="en-US" sz="2000" kern="1200" dirty="0"/>
            <a:t>: </a:t>
          </a:r>
          <a:r>
            <a:rPr lang="en-US" sz="2000" kern="1200" dirty="0" err="1"/>
            <a:t>plataforma</a:t>
          </a:r>
          <a:r>
            <a:rPr lang="en-US" sz="2000" kern="1200" dirty="0"/>
            <a:t> de </a:t>
          </a:r>
          <a:r>
            <a:rPr lang="en-US" sz="2000" kern="1200" dirty="0" err="1"/>
            <a:t>productos</a:t>
          </a:r>
          <a:r>
            <a:rPr lang="en-US" sz="2000" kern="1200" dirty="0"/>
            <a:t> </a:t>
          </a:r>
          <a:r>
            <a:rPr lang="en-US" sz="2000" kern="1200" dirty="0" err="1"/>
            <a:t>financieros</a:t>
          </a:r>
          <a:endParaRPr lang="en-US" sz="2000" kern="1200" dirty="0"/>
        </a:p>
      </dsp:txBody>
      <dsp:txXfrm>
        <a:off x="1032494" y="1763"/>
        <a:ext cx="4894909" cy="893935"/>
      </dsp:txXfrm>
    </dsp:sp>
    <dsp:sp modelId="{E6BC39AE-D9C6-4C40-B46E-41550927118C}">
      <dsp:nvSpPr>
        <dsp:cNvPr id="0" name=""/>
        <dsp:cNvSpPr/>
      </dsp:nvSpPr>
      <dsp:spPr>
        <a:xfrm>
          <a:off x="0" y="1119182"/>
          <a:ext cx="5927404" cy="893935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2ABD0-DB96-4BF3-B1F0-B82EEF041E52}">
      <dsp:nvSpPr>
        <dsp:cNvPr id="0" name=""/>
        <dsp:cNvSpPr/>
      </dsp:nvSpPr>
      <dsp:spPr>
        <a:xfrm>
          <a:off x="270415" y="1320317"/>
          <a:ext cx="491664" cy="491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D6665-66B7-4B91-9CB2-C4204B20885B}">
      <dsp:nvSpPr>
        <dsp:cNvPr id="0" name=""/>
        <dsp:cNvSpPr/>
      </dsp:nvSpPr>
      <dsp:spPr>
        <a:xfrm>
          <a:off x="1032494" y="1119182"/>
          <a:ext cx="4894909" cy="893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08" tIns="94608" rIns="94608" bIns="946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Retos: </a:t>
          </a:r>
          <a:r>
            <a:rPr lang="en-US" sz="2000" kern="1200" dirty="0" err="1"/>
            <a:t>rentabilidad</a:t>
          </a:r>
          <a:r>
            <a:rPr lang="en-US" sz="2000" kern="1200" dirty="0"/>
            <a:t>, </a:t>
          </a:r>
          <a:r>
            <a:rPr lang="en-US" sz="2000" kern="1200" dirty="0" err="1"/>
            <a:t>presión</a:t>
          </a:r>
          <a:r>
            <a:rPr lang="en-US" sz="2000" kern="1200" dirty="0"/>
            <a:t> de </a:t>
          </a:r>
          <a:r>
            <a:rPr lang="en-US" sz="2000" kern="1200" dirty="0" err="1"/>
            <a:t>socios</a:t>
          </a:r>
          <a:r>
            <a:rPr lang="en-US" sz="2000" kern="1200" dirty="0"/>
            <a:t>,  </a:t>
          </a:r>
          <a:r>
            <a:rPr lang="en-US" sz="2000" kern="1200" dirty="0" err="1"/>
            <a:t>limitaciones</a:t>
          </a:r>
          <a:r>
            <a:rPr lang="en-US" sz="2000" kern="1200" dirty="0"/>
            <a:t> </a:t>
          </a:r>
          <a:r>
            <a:rPr lang="en-US" sz="2000" kern="1200" dirty="0" err="1"/>
            <a:t>tecnológicas</a:t>
          </a:r>
          <a:endParaRPr lang="en-US" sz="2000" kern="1200" dirty="0"/>
        </a:p>
      </dsp:txBody>
      <dsp:txXfrm>
        <a:off x="1032494" y="1119182"/>
        <a:ext cx="4894909" cy="893935"/>
      </dsp:txXfrm>
    </dsp:sp>
    <dsp:sp modelId="{231FAF41-1B72-DC42-A706-195F473D289C}">
      <dsp:nvSpPr>
        <dsp:cNvPr id="0" name=""/>
        <dsp:cNvSpPr/>
      </dsp:nvSpPr>
      <dsp:spPr>
        <a:xfrm>
          <a:off x="0" y="2236601"/>
          <a:ext cx="5927404" cy="893935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8F18C-1EA5-7340-9967-3817F1CD0737}">
      <dsp:nvSpPr>
        <dsp:cNvPr id="0" name=""/>
        <dsp:cNvSpPr/>
      </dsp:nvSpPr>
      <dsp:spPr>
        <a:xfrm>
          <a:off x="470527" y="2637849"/>
          <a:ext cx="91439" cy="91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18040-FC5A-1A4D-8D35-9BBAD8F698D2}">
      <dsp:nvSpPr>
        <dsp:cNvPr id="0" name=""/>
        <dsp:cNvSpPr/>
      </dsp:nvSpPr>
      <dsp:spPr>
        <a:xfrm>
          <a:off x="1032494" y="2261582"/>
          <a:ext cx="4894909" cy="843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08" tIns="94608" rIns="94608" bIns="9460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</a:t>
          </a:r>
          <a:r>
            <a:rPr lang="en-US" sz="1800" kern="1200" dirty="0" err="1"/>
            <a:t>Objetivos</a:t>
          </a:r>
          <a:r>
            <a:rPr lang="en-US" sz="1800" kern="1200" dirty="0"/>
            <a:t>: </a:t>
          </a:r>
          <a:r>
            <a:rPr lang="en-US" sz="1800" kern="1200" dirty="0" err="1"/>
            <a:t>proporcionar</a:t>
          </a:r>
          <a:r>
            <a:rPr lang="en-US" sz="1800" kern="1200" dirty="0"/>
            <a:t> </a:t>
          </a:r>
          <a:r>
            <a:rPr lang="en-US" sz="1800" kern="1200" dirty="0" err="1"/>
            <a:t>soluciones</a:t>
          </a:r>
          <a:r>
            <a:rPr lang="en-US" sz="1800" kern="1200" dirty="0"/>
            <a:t> </a:t>
          </a:r>
          <a:r>
            <a:rPr lang="en-US" sz="1800" kern="1200" dirty="0" err="1"/>
            <a:t>en</a:t>
          </a:r>
          <a:r>
            <a:rPr lang="en-US" sz="1800" kern="1200" dirty="0"/>
            <a:t> </a:t>
          </a:r>
          <a:r>
            <a:rPr lang="en-US" sz="1800" kern="1200" dirty="0" err="1"/>
            <a:t>área</a:t>
          </a:r>
          <a:r>
            <a:rPr lang="en-US" sz="1800" kern="1200" dirty="0"/>
            <a:t> de marketing </a:t>
          </a:r>
          <a:r>
            <a:rPr lang="en-US" sz="1800" kern="1200" dirty="0" err="1"/>
            <a:t>analítico</a:t>
          </a:r>
          <a:r>
            <a:rPr lang="en-US" sz="1800" kern="1200" dirty="0"/>
            <a:t> y </a:t>
          </a:r>
          <a:r>
            <a:rPr lang="en-US" sz="1800" kern="1200" dirty="0" err="1"/>
            <a:t>desarrollo</a:t>
          </a:r>
          <a:r>
            <a:rPr lang="en-US" sz="1800" kern="1200" dirty="0"/>
            <a:t> de </a:t>
          </a:r>
          <a:r>
            <a:rPr lang="en-US" sz="1800" kern="1200" dirty="0" err="1"/>
            <a:t>negocio</a:t>
          </a:r>
          <a:endParaRPr lang="en-US" sz="1800" kern="1200" dirty="0"/>
        </a:p>
      </dsp:txBody>
      <dsp:txXfrm>
        <a:off x="1032494" y="2261582"/>
        <a:ext cx="4894909" cy="843973"/>
      </dsp:txXfrm>
    </dsp:sp>
    <dsp:sp modelId="{B9E82E34-3286-40ED-9CB2-B242E0BEA445}">
      <dsp:nvSpPr>
        <dsp:cNvPr id="0" name=""/>
        <dsp:cNvSpPr/>
      </dsp:nvSpPr>
      <dsp:spPr>
        <a:xfrm>
          <a:off x="0" y="3354020"/>
          <a:ext cx="5927404" cy="893935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16057-192D-4FE1-9AFF-4A1AE706F5F2}">
      <dsp:nvSpPr>
        <dsp:cNvPr id="0" name=""/>
        <dsp:cNvSpPr/>
      </dsp:nvSpPr>
      <dsp:spPr>
        <a:xfrm>
          <a:off x="270415" y="3555155"/>
          <a:ext cx="491664" cy="491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74E1F-F516-4654-9542-30EAE45D9667}">
      <dsp:nvSpPr>
        <dsp:cNvPr id="0" name=""/>
        <dsp:cNvSpPr/>
      </dsp:nvSpPr>
      <dsp:spPr>
        <a:xfrm>
          <a:off x="1032494" y="3354020"/>
          <a:ext cx="4894909" cy="893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08" tIns="94608" rIns="94608" bIns="946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</a:t>
          </a:r>
          <a:r>
            <a:rPr lang="en-US" sz="2000" kern="1200" dirty="0" err="1"/>
            <a:t>Oportunidad</a:t>
          </a:r>
          <a:r>
            <a:rPr lang="en-US" sz="2000" kern="1200" dirty="0"/>
            <a:t>: </a:t>
          </a:r>
          <a:r>
            <a:rPr lang="en-US" sz="2000" kern="1200" dirty="0" err="1"/>
            <a:t>aplicar</a:t>
          </a:r>
          <a:r>
            <a:rPr lang="en-US" sz="2000" kern="1200" dirty="0"/>
            <a:t> Data Science a la base de </a:t>
          </a:r>
          <a:r>
            <a:rPr lang="en-US" sz="2000" kern="1200" dirty="0" err="1"/>
            <a:t>clientes</a:t>
          </a:r>
          <a:r>
            <a:rPr lang="en-US" sz="2000" kern="1200" dirty="0"/>
            <a:t> para mayor </a:t>
          </a:r>
          <a:r>
            <a:rPr lang="en-US" sz="2000" kern="1200" dirty="0" err="1"/>
            <a:t>rentabilidad</a:t>
          </a:r>
          <a:endParaRPr lang="en-US" sz="2000" kern="1200" dirty="0"/>
        </a:p>
      </dsp:txBody>
      <dsp:txXfrm>
        <a:off x="1032494" y="3354020"/>
        <a:ext cx="4894909" cy="8939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E7A0A-8E65-0240-91C4-6D6A2D743C59}">
      <dsp:nvSpPr>
        <dsp:cNvPr id="0" name=""/>
        <dsp:cNvSpPr/>
      </dsp:nvSpPr>
      <dsp:spPr>
        <a:xfrm>
          <a:off x="0" y="0"/>
          <a:ext cx="3177466" cy="126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Variables </a:t>
          </a:r>
          <a:r>
            <a:rPr lang="en-US" sz="1900" kern="1200" dirty="0" err="1"/>
            <a:t>relevantes</a:t>
          </a:r>
          <a:r>
            <a:rPr lang="en-US" sz="1900" kern="1200" dirty="0"/>
            <a:t> para clustering</a:t>
          </a:r>
        </a:p>
      </dsp:txBody>
      <dsp:txXfrm>
        <a:off x="36906" y="36906"/>
        <a:ext cx="1711282" cy="1186252"/>
      </dsp:txXfrm>
    </dsp:sp>
    <dsp:sp modelId="{92EABF00-3BF8-7441-9D67-C6EDBE0874A8}">
      <dsp:nvSpPr>
        <dsp:cNvPr id="0" name=""/>
        <dsp:cNvSpPr/>
      </dsp:nvSpPr>
      <dsp:spPr>
        <a:xfrm>
          <a:off x="266112" y="1489167"/>
          <a:ext cx="3177466" cy="126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885262"/>
                <a:satOff val="3045"/>
                <a:lumOff val="-58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885262"/>
                <a:satOff val="3045"/>
                <a:lumOff val="-588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885262"/>
                <a:satOff val="3045"/>
                <a:lumOff val="-588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Algoritmo</a:t>
          </a: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K-Means</a:t>
          </a:r>
        </a:p>
      </dsp:txBody>
      <dsp:txXfrm>
        <a:off x="303018" y="1526073"/>
        <a:ext cx="2018499" cy="1186252"/>
      </dsp:txXfrm>
    </dsp:sp>
    <dsp:sp modelId="{58F5C69E-D2B8-444F-A55D-3F117BC4EB25}">
      <dsp:nvSpPr>
        <dsp:cNvPr id="0" name=""/>
        <dsp:cNvSpPr/>
      </dsp:nvSpPr>
      <dsp:spPr>
        <a:xfrm>
          <a:off x="528253" y="2978335"/>
          <a:ext cx="3177466" cy="126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770523"/>
                <a:satOff val="6090"/>
                <a:lumOff val="-117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770523"/>
                <a:satOff val="6090"/>
                <a:lumOff val="-1177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770523"/>
                <a:satOff val="6090"/>
                <a:lumOff val="-1177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Descripción de segmentos creados</a:t>
          </a:r>
        </a:p>
      </dsp:txBody>
      <dsp:txXfrm>
        <a:off x="565159" y="3015241"/>
        <a:ext cx="2022471" cy="1186252"/>
      </dsp:txXfrm>
    </dsp:sp>
    <dsp:sp modelId="{FDD86603-66D4-F54C-AB18-A5034DAA8DAA}">
      <dsp:nvSpPr>
        <dsp:cNvPr id="0" name=""/>
        <dsp:cNvSpPr/>
      </dsp:nvSpPr>
      <dsp:spPr>
        <a:xfrm>
          <a:off x="794366" y="4467503"/>
          <a:ext cx="3177466" cy="126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655785"/>
                <a:satOff val="9135"/>
                <a:lumOff val="-176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655785"/>
                <a:satOff val="9135"/>
                <a:lumOff val="-176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655785"/>
                <a:satOff val="9135"/>
                <a:lumOff val="-176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Acciones comerciales recomendadas</a:t>
          </a:r>
        </a:p>
      </dsp:txBody>
      <dsp:txXfrm>
        <a:off x="831272" y="4504409"/>
        <a:ext cx="2018499" cy="1186252"/>
      </dsp:txXfrm>
    </dsp:sp>
    <dsp:sp modelId="{5DA6CF35-9548-564E-A55F-07B338ECAA81}">
      <dsp:nvSpPr>
        <dsp:cNvPr id="0" name=""/>
        <dsp:cNvSpPr/>
      </dsp:nvSpPr>
      <dsp:spPr>
        <a:xfrm>
          <a:off x="2358424" y="965095"/>
          <a:ext cx="819042" cy="8190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542708" y="965095"/>
        <a:ext cx="450474" cy="616329"/>
      </dsp:txXfrm>
    </dsp:sp>
    <dsp:sp modelId="{150292F7-EE3A-0241-A798-D8C9A87A9216}">
      <dsp:nvSpPr>
        <dsp:cNvPr id="0" name=""/>
        <dsp:cNvSpPr/>
      </dsp:nvSpPr>
      <dsp:spPr>
        <a:xfrm>
          <a:off x="2624536" y="2454262"/>
          <a:ext cx="819042" cy="8190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67088"/>
            <a:satOff val="3844"/>
            <a:lumOff val="4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67088"/>
              <a:satOff val="3844"/>
              <a:lumOff val="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08820" y="2454262"/>
        <a:ext cx="450474" cy="616329"/>
      </dsp:txXfrm>
    </dsp:sp>
    <dsp:sp modelId="{E7E1132F-B601-3F46-A589-A7F2FA5BC6FC}">
      <dsp:nvSpPr>
        <dsp:cNvPr id="0" name=""/>
        <dsp:cNvSpPr/>
      </dsp:nvSpPr>
      <dsp:spPr>
        <a:xfrm>
          <a:off x="2886677" y="3943430"/>
          <a:ext cx="819042" cy="8190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34177"/>
            <a:satOff val="7689"/>
            <a:lumOff val="8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3334177"/>
              <a:satOff val="7689"/>
              <a:lumOff val="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070961" y="3943430"/>
        <a:ext cx="450474" cy="6163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31A50-C686-4A46-93A2-9E68D53ED5C6}">
      <dsp:nvSpPr>
        <dsp:cNvPr id="0" name=""/>
        <dsp:cNvSpPr/>
      </dsp:nvSpPr>
      <dsp:spPr>
        <a:xfrm>
          <a:off x="0" y="246333"/>
          <a:ext cx="6230446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552" tIns="312420" rIns="48355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Mayor </a:t>
          </a:r>
          <a:r>
            <a:rPr lang="en-US" sz="1500" kern="1200" dirty="0" err="1"/>
            <a:t>número</a:t>
          </a:r>
          <a:r>
            <a:rPr lang="en-US" sz="1500" kern="1200" dirty="0"/>
            <a:t> de </a:t>
          </a:r>
          <a:r>
            <a:rPr lang="en-US" sz="1500" kern="1200" dirty="0" err="1"/>
            <a:t>pedidos</a:t>
          </a:r>
          <a:r>
            <a:rPr lang="en-US" sz="1500" kern="1200" dirty="0"/>
            <a:t> (≈1,2).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Margen</a:t>
          </a:r>
          <a:r>
            <a:rPr lang="en-US" sz="1500" kern="1200" dirty="0"/>
            <a:t> </a:t>
          </a:r>
          <a:r>
            <a:rPr lang="en-US" sz="1500" kern="1200" dirty="0" err="1"/>
            <a:t>más</a:t>
          </a:r>
          <a:r>
            <a:rPr lang="en-US" sz="1500" kern="1200" dirty="0"/>
            <a:t> alto (≈575) → </a:t>
          </a:r>
          <a:r>
            <a:rPr lang="en-US" sz="1500" kern="1200" dirty="0" err="1"/>
            <a:t>los</a:t>
          </a:r>
          <a:r>
            <a:rPr lang="en-US" sz="1500" kern="1200" dirty="0"/>
            <a:t> </a:t>
          </a:r>
          <a:r>
            <a:rPr lang="en-US" sz="1500" kern="1200" dirty="0" err="1"/>
            <a:t>más</a:t>
          </a:r>
          <a:r>
            <a:rPr lang="en-US" sz="1500" kern="1200" dirty="0"/>
            <a:t> </a:t>
          </a:r>
          <a:r>
            <a:rPr lang="en-US" sz="1500" kern="1200" dirty="0" err="1"/>
            <a:t>valiosos</a:t>
          </a:r>
          <a:r>
            <a:rPr lang="en-US" sz="1500" kern="1200" dirty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</a:t>
          </a:r>
          <a:r>
            <a:rPr lang="en-US" sz="1500" kern="1200" dirty="0" err="1"/>
            <a:t>Servicio</a:t>
          </a:r>
          <a:r>
            <a:rPr lang="en-US" sz="1500" kern="1200" dirty="0"/>
            <a:t> premium, </a:t>
          </a:r>
          <a:r>
            <a:rPr lang="en-US" sz="1500" kern="1200" dirty="0" err="1"/>
            <a:t>programas</a:t>
          </a:r>
          <a:r>
            <a:rPr lang="en-US" sz="1500" kern="1200" dirty="0"/>
            <a:t> </a:t>
          </a:r>
          <a:r>
            <a:rPr lang="en-US" sz="1500" kern="1200" dirty="0" err="1"/>
            <a:t>exclusivos</a:t>
          </a:r>
          <a:r>
            <a:rPr lang="en-US" sz="1500" kern="1200" dirty="0"/>
            <a:t>.</a:t>
          </a:r>
        </a:p>
      </dsp:txBody>
      <dsp:txXfrm>
        <a:off x="0" y="246333"/>
        <a:ext cx="6230446" cy="1086750"/>
      </dsp:txXfrm>
    </dsp:sp>
    <dsp:sp modelId="{63D584DA-47DC-B644-AF72-FC72A14DECD3}">
      <dsp:nvSpPr>
        <dsp:cNvPr id="0" name=""/>
        <dsp:cNvSpPr/>
      </dsp:nvSpPr>
      <dsp:spPr>
        <a:xfrm>
          <a:off x="311522" y="24933"/>
          <a:ext cx="436131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47" tIns="0" rIns="1648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2 – </a:t>
          </a:r>
          <a:r>
            <a:rPr lang="en-US" sz="1500" b="1" kern="1200" dirty="0" err="1">
              <a:solidFill>
                <a:schemeClr val="bg1"/>
              </a:solidFill>
            </a:rPr>
            <a:t>Leales</a:t>
          </a:r>
          <a:r>
            <a:rPr lang="en-US" sz="1500" b="1" kern="1200" dirty="0">
              <a:solidFill>
                <a:schemeClr val="bg1"/>
              </a:solidFill>
            </a:rPr>
            <a:t> y de Alto Valor       (83.691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3138" y="46549"/>
        <a:ext cx="4318080" cy="399568"/>
      </dsp:txXfrm>
    </dsp:sp>
    <dsp:sp modelId="{191065B4-602A-F84F-A643-1B1A82D5B85C}">
      <dsp:nvSpPr>
        <dsp:cNvPr id="0" name=""/>
        <dsp:cNvSpPr/>
      </dsp:nvSpPr>
      <dsp:spPr>
        <a:xfrm>
          <a:off x="0" y="1635483"/>
          <a:ext cx="6230446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552" tIns="312420" rIns="48355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Muchos </a:t>
          </a:r>
          <a:r>
            <a:rPr lang="en-US" sz="1500" kern="1200" dirty="0" err="1"/>
            <a:t>productos</a:t>
          </a:r>
          <a:r>
            <a:rPr lang="en-US" sz="1500" kern="1200" dirty="0"/>
            <a:t> (≈40), </a:t>
          </a:r>
          <a:r>
            <a:rPr lang="en-US" sz="1500" kern="1200" dirty="0" err="1"/>
            <a:t>margen</a:t>
          </a:r>
          <a:r>
            <a:rPr lang="en-US" sz="1500" kern="1200" dirty="0"/>
            <a:t> alto (≈485).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Pocos</a:t>
          </a:r>
          <a:r>
            <a:rPr lang="en-US" sz="1500" kern="1200" dirty="0"/>
            <a:t> </a:t>
          </a:r>
          <a:r>
            <a:rPr lang="en-US" sz="1500" kern="1200" dirty="0" err="1"/>
            <a:t>pedidos</a:t>
          </a:r>
          <a:r>
            <a:rPr lang="en-US" sz="1500" kern="1200" dirty="0"/>
            <a:t> </a:t>
          </a:r>
          <a:r>
            <a:rPr lang="en-US" sz="1500" kern="1200" dirty="0" err="1"/>
            <a:t>en</a:t>
          </a:r>
          <a:r>
            <a:rPr lang="en-US" sz="1500" kern="1200" dirty="0"/>
            <a:t> </a:t>
          </a:r>
          <a:r>
            <a:rPr lang="en-US" sz="1500" kern="1200" dirty="0" err="1"/>
            <a:t>comparación</a:t>
          </a:r>
          <a:r>
            <a:rPr lang="en-US" sz="1500" kern="1200" dirty="0"/>
            <a:t> con </a:t>
          </a:r>
          <a:r>
            <a:rPr lang="en-US" sz="1500" kern="1200" dirty="0" err="1"/>
            <a:t>Clúster</a:t>
          </a:r>
          <a:r>
            <a:rPr lang="en-US" sz="1500" kern="1200" dirty="0"/>
            <a:t> 2.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</a:t>
          </a:r>
          <a:r>
            <a:rPr lang="en-US" sz="1500" kern="1200" dirty="0" err="1"/>
            <a:t>Incentivar</a:t>
          </a:r>
          <a:r>
            <a:rPr lang="en-US" sz="1500" kern="1200" dirty="0"/>
            <a:t> </a:t>
          </a:r>
          <a:r>
            <a:rPr lang="en-US" sz="1500" kern="1200" dirty="0" err="1"/>
            <a:t>compras</a:t>
          </a:r>
          <a:r>
            <a:rPr lang="en-US" sz="1500" kern="1200" dirty="0"/>
            <a:t> </a:t>
          </a:r>
          <a:r>
            <a:rPr lang="en-US" sz="1500" kern="1200" dirty="0" err="1"/>
            <a:t>frecuentes</a:t>
          </a:r>
          <a:r>
            <a:rPr lang="en-US" sz="1500" kern="1200" dirty="0"/>
            <a:t> con </a:t>
          </a:r>
          <a:r>
            <a:rPr lang="en-US" sz="1500" kern="1200" dirty="0" err="1"/>
            <a:t>ofertas</a:t>
          </a:r>
          <a:r>
            <a:rPr lang="en-US" sz="1500" kern="1200" dirty="0"/>
            <a:t> </a:t>
          </a:r>
          <a:r>
            <a:rPr lang="en-US" sz="1500" kern="1200" dirty="0" err="1"/>
            <a:t>personalizadas</a:t>
          </a:r>
          <a:r>
            <a:rPr lang="en-US" sz="1500" kern="1200" dirty="0"/>
            <a:t>.</a:t>
          </a:r>
        </a:p>
      </dsp:txBody>
      <dsp:txXfrm>
        <a:off x="0" y="1635483"/>
        <a:ext cx="6230446" cy="1275750"/>
      </dsp:txXfrm>
    </dsp:sp>
    <dsp:sp modelId="{C445A65C-E476-444F-A4AD-D96363C7D092}">
      <dsp:nvSpPr>
        <dsp:cNvPr id="0" name=""/>
        <dsp:cNvSpPr/>
      </dsp:nvSpPr>
      <dsp:spPr>
        <a:xfrm>
          <a:off x="311522" y="1414083"/>
          <a:ext cx="436131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47" tIns="0" rIns="1648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3 – </a:t>
          </a:r>
          <a:r>
            <a:rPr lang="en-US" sz="1500" b="1" kern="1200" dirty="0" err="1">
              <a:solidFill>
                <a:schemeClr val="bg1"/>
              </a:solidFill>
            </a:rPr>
            <a:t>Potenciales</a:t>
          </a:r>
          <a:r>
            <a:rPr lang="en-US" sz="1500" b="1" kern="1200" dirty="0">
              <a:solidFill>
                <a:schemeClr val="bg1"/>
              </a:solidFill>
            </a:rPr>
            <a:t> de Alto Valor  (59.922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3138" y="1435699"/>
        <a:ext cx="4318080" cy="399568"/>
      </dsp:txXfrm>
    </dsp:sp>
    <dsp:sp modelId="{B707F543-E328-8C43-BCE0-668A9E951F10}">
      <dsp:nvSpPr>
        <dsp:cNvPr id="0" name=""/>
        <dsp:cNvSpPr/>
      </dsp:nvSpPr>
      <dsp:spPr>
        <a:xfrm>
          <a:off x="0" y="3213633"/>
          <a:ext cx="6230446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552" tIns="312420" rIns="48355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Antigüedad</a:t>
          </a:r>
          <a:r>
            <a:rPr lang="en-US" sz="1500" kern="1200" dirty="0"/>
            <a:t> media, </a:t>
          </a:r>
          <a:r>
            <a:rPr lang="en-US" sz="1500" kern="1200" dirty="0" err="1"/>
            <a:t>variedad</a:t>
          </a:r>
          <a:r>
            <a:rPr lang="en-US" sz="1500" kern="1200" dirty="0"/>
            <a:t> de </a:t>
          </a:r>
          <a:r>
            <a:rPr lang="en-US" sz="1500" kern="1200" dirty="0" err="1"/>
            <a:t>productos</a:t>
          </a:r>
          <a:r>
            <a:rPr lang="en-US" sz="1500" kern="1200" dirty="0"/>
            <a:t> (≈38).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Rentables</a:t>
          </a:r>
          <a:r>
            <a:rPr lang="en-US" sz="1500" kern="1200" dirty="0"/>
            <a:t> </a:t>
          </a:r>
          <a:r>
            <a:rPr lang="en-US" sz="1500" kern="1200" dirty="0" err="1"/>
            <a:t>pero</a:t>
          </a:r>
          <a:r>
            <a:rPr lang="en-US" sz="1500" kern="1200" dirty="0"/>
            <a:t> con </a:t>
          </a:r>
          <a:r>
            <a:rPr lang="en-US" sz="1500" kern="1200" dirty="0" err="1"/>
            <a:t>alta</a:t>
          </a:r>
          <a:r>
            <a:rPr lang="en-US" sz="1500" kern="1200" dirty="0"/>
            <a:t> </a:t>
          </a:r>
          <a:r>
            <a:rPr lang="en-US" sz="1500" kern="1200" dirty="0" err="1"/>
            <a:t>dispersión</a:t>
          </a:r>
          <a:r>
            <a:rPr lang="en-US" sz="1500" kern="1200" dirty="0"/>
            <a:t> </a:t>
          </a:r>
          <a:r>
            <a:rPr lang="en-US" sz="1500" kern="1200" dirty="0" err="1"/>
            <a:t>en</a:t>
          </a:r>
          <a:r>
            <a:rPr lang="en-US" sz="1500" kern="1200" dirty="0"/>
            <a:t> </a:t>
          </a:r>
          <a:r>
            <a:rPr lang="en-US" sz="1500" kern="1200" dirty="0" err="1"/>
            <a:t>márgenes</a:t>
          </a:r>
          <a:r>
            <a:rPr lang="en-US" sz="1500" kern="1200" dirty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</a:t>
          </a:r>
          <a:r>
            <a:rPr lang="en-US" sz="1500" kern="1200" dirty="0" err="1"/>
            <a:t>Ofrecer</a:t>
          </a:r>
          <a:r>
            <a:rPr lang="en-US" sz="1500" kern="1200" dirty="0"/>
            <a:t> </a:t>
          </a:r>
          <a:r>
            <a:rPr lang="en-US" sz="1500" kern="1200" dirty="0" err="1"/>
            <a:t>complementos</a:t>
          </a:r>
          <a:r>
            <a:rPr lang="en-US" sz="1500" kern="1200" dirty="0"/>
            <a:t> y </a:t>
          </a:r>
          <a:r>
            <a:rPr lang="en-US" sz="1500" kern="1200" dirty="0" err="1"/>
            <a:t>fidelización</a:t>
          </a:r>
          <a:r>
            <a:rPr lang="en-US" sz="1500" kern="1200" dirty="0"/>
            <a:t>.</a:t>
          </a:r>
        </a:p>
      </dsp:txBody>
      <dsp:txXfrm>
        <a:off x="0" y="3213633"/>
        <a:ext cx="6230446" cy="1086750"/>
      </dsp:txXfrm>
    </dsp:sp>
    <dsp:sp modelId="{9D2C7B0B-BDC8-CE42-915F-888094611BB8}">
      <dsp:nvSpPr>
        <dsp:cNvPr id="0" name=""/>
        <dsp:cNvSpPr/>
      </dsp:nvSpPr>
      <dsp:spPr>
        <a:xfrm>
          <a:off x="311522" y="2992233"/>
          <a:ext cx="436131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847" tIns="0" rIns="16484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0 – Activos y </a:t>
          </a:r>
          <a:r>
            <a:rPr lang="en-US" sz="1500" b="1" kern="1200" dirty="0" err="1">
              <a:solidFill>
                <a:schemeClr val="bg1"/>
              </a:solidFill>
            </a:rPr>
            <a:t>Diversificados</a:t>
          </a:r>
          <a:r>
            <a:rPr lang="en-US" sz="1500" b="1" kern="1200" dirty="0">
              <a:solidFill>
                <a:schemeClr val="bg1"/>
              </a:solidFill>
            </a:rPr>
            <a:t>   (43.915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3138" y="3013849"/>
        <a:ext cx="4318080" cy="3995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D5A37-115F-7F4B-AF88-68FF7A8F6E5A}">
      <dsp:nvSpPr>
        <dsp:cNvPr id="0" name=""/>
        <dsp:cNvSpPr/>
      </dsp:nvSpPr>
      <dsp:spPr>
        <a:xfrm>
          <a:off x="0" y="319967"/>
          <a:ext cx="6276746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145" tIns="312420" rIns="48714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Actividad</a:t>
          </a:r>
          <a:r>
            <a:rPr lang="en-US" sz="1500" kern="1200" dirty="0"/>
            <a:t> </a:t>
          </a:r>
          <a:r>
            <a:rPr lang="en-US" sz="1500" kern="1200" dirty="0" err="1"/>
            <a:t>casi</a:t>
          </a:r>
          <a:r>
            <a:rPr lang="en-US" sz="1500" kern="1200" dirty="0"/>
            <a:t> </a:t>
          </a:r>
          <a:r>
            <a:rPr lang="en-US" sz="1500" kern="1200" dirty="0" err="1"/>
            <a:t>nula</a:t>
          </a:r>
          <a:r>
            <a:rPr lang="en-US" sz="1500" kern="1200" dirty="0"/>
            <a:t>, </a:t>
          </a:r>
          <a:r>
            <a:rPr lang="en-US" sz="1500" kern="1200" dirty="0" err="1"/>
            <a:t>pero</a:t>
          </a:r>
          <a:r>
            <a:rPr lang="en-US" sz="1500" kern="1200" dirty="0"/>
            <a:t> </a:t>
          </a:r>
          <a:r>
            <a:rPr lang="en-US" sz="1500" kern="1200" dirty="0" err="1"/>
            <a:t>margen</a:t>
          </a:r>
          <a:r>
            <a:rPr lang="en-US" sz="1500" kern="1200" dirty="0"/>
            <a:t> </a:t>
          </a:r>
          <a:r>
            <a:rPr lang="en-US" sz="1500" kern="1200" dirty="0" err="1"/>
            <a:t>muy</a:t>
          </a:r>
          <a:r>
            <a:rPr lang="en-US" sz="1500" kern="1200" dirty="0"/>
            <a:t> alto (≈834).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</a:t>
          </a:r>
          <a:r>
            <a:rPr lang="en-US" sz="1500" kern="1200" dirty="0" err="1"/>
            <a:t>Reactivarlos</a:t>
          </a:r>
          <a:r>
            <a:rPr lang="en-US" sz="1500" kern="1200" dirty="0"/>
            <a:t> con </a:t>
          </a:r>
          <a:r>
            <a:rPr lang="en-US" sz="1500" kern="1200" dirty="0" err="1"/>
            <a:t>campañas</a:t>
          </a:r>
          <a:r>
            <a:rPr lang="en-US" sz="1500" kern="1200" dirty="0"/>
            <a:t> </a:t>
          </a:r>
          <a:r>
            <a:rPr lang="en-US" sz="1500" kern="1200" dirty="0" err="1"/>
            <a:t>selectivas</a:t>
          </a:r>
          <a:r>
            <a:rPr lang="en-US" sz="1500" kern="1200" dirty="0"/>
            <a:t> de alto valor.</a:t>
          </a:r>
        </a:p>
      </dsp:txBody>
      <dsp:txXfrm>
        <a:off x="0" y="319967"/>
        <a:ext cx="6276746" cy="850500"/>
      </dsp:txXfrm>
    </dsp:sp>
    <dsp:sp modelId="{088EE079-C3C0-C14A-8CF5-E9C9DA875CAB}">
      <dsp:nvSpPr>
        <dsp:cNvPr id="0" name=""/>
        <dsp:cNvSpPr/>
      </dsp:nvSpPr>
      <dsp:spPr>
        <a:xfrm>
          <a:off x="313837" y="98567"/>
          <a:ext cx="439372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72" tIns="0" rIns="1660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4 – </a:t>
          </a:r>
          <a:r>
            <a:rPr lang="en-US" sz="1500" b="1" kern="1200" dirty="0" err="1">
              <a:solidFill>
                <a:schemeClr val="bg1"/>
              </a:solidFill>
            </a:rPr>
            <a:t>Pasivos</a:t>
          </a:r>
          <a:r>
            <a:rPr lang="en-US" sz="1500" b="1" kern="1200" dirty="0">
              <a:solidFill>
                <a:schemeClr val="bg1"/>
              </a:solidFill>
            </a:rPr>
            <a:t> de Alto </a:t>
          </a:r>
          <a:r>
            <a:rPr lang="en-US" sz="1500" b="1" kern="1200" dirty="0" err="1">
              <a:solidFill>
                <a:schemeClr val="bg1"/>
              </a:solidFill>
            </a:rPr>
            <a:t>Margen</a:t>
          </a:r>
          <a:r>
            <a:rPr lang="en-US" sz="1500" b="1" kern="1200" dirty="0">
              <a:solidFill>
                <a:schemeClr val="bg1"/>
              </a:solidFill>
            </a:rPr>
            <a:t>    (57.519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5453" y="120183"/>
        <a:ext cx="4350490" cy="399568"/>
      </dsp:txXfrm>
    </dsp:sp>
    <dsp:sp modelId="{4EE40720-2CAA-BA4A-AD95-ADEF99BA758A}">
      <dsp:nvSpPr>
        <dsp:cNvPr id="0" name=""/>
        <dsp:cNvSpPr/>
      </dsp:nvSpPr>
      <dsp:spPr>
        <a:xfrm>
          <a:off x="0" y="1472867"/>
          <a:ext cx="6276746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145" tIns="312420" rIns="48714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Pocos</a:t>
          </a:r>
          <a:r>
            <a:rPr lang="en-US" sz="1500" kern="1200" dirty="0"/>
            <a:t> </a:t>
          </a:r>
          <a:r>
            <a:rPr lang="en-US" sz="1500" kern="1200" dirty="0" err="1"/>
            <a:t>pedidos</a:t>
          </a:r>
          <a:r>
            <a:rPr lang="en-US" sz="1500" kern="1200" dirty="0"/>
            <a:t> (≈0,1) y baja </a:t>
          </a:r>
          <a:r>
            <a:rPr lang="en-US" sz="1500" kern="1200" dirty="0" err="1"/>
            <a:t>rentabilidad</a:t>
          </a:r>
          <a:r>
            <a:rPr lang="en-US" sz="1500" kern="1200" dirty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Actividad</a:t>
          </a:r>
          <a:r>
            <a:rPr lang="en-US" sz="1500" kern="1200" dirty="0"/>
            <a:t> </a:t>
          </a:r>
          <a:r>
            <a:rPr lang="en-US" sz="1500" kern="1200" dirty="0" err="1"/>
            <a:t>casi</a:t>
          </a:r>
          <a:r>
            <a:rPr lang="en-US" sz="1500" kern="1200" dirty="0"/>
            <a:t> </a:t>
          </a:r>
          <a:r>
            <a:rPr lang="en-US" sz="1500" kern="1200" dirty="0" err="1"/>
            <a:t>nula</a:t>
          </a:r>
          <a:r>
            <a:rPr lang="en-US" sz="1500" kern="1200" dirty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Onboarding + </a:t>
          </a:r>
          <a:r>
            <a:rPr lang="en-US" sz="1500" kern="1200" dirty="0" err="1"/>
            <a:t>promociones</a:t>
          </a:r>
          <a:r>
            <a:rPr lang="en-US" sz="1500" kern="1200" dirty="0"/>
            <a:t> de </a:t>
          </a:r>
          <a:r>
            <a:rPr lang="en-US" sz="1500" kern="1200" dirty="0" err="1"/>
            <a:t>activación</a:t>
          </a:r>
          <a:r>
            <a:rPr lang="en-US" sz="1500" kern="1200" dirty="0"/>
            <a:t>.</a:t>
          </a:r>
        </a:p>
      </dsp:txBody>
      <dsp:txXfrm>
        <a:off x="0" y="1472867"/>
        <a:ext cx="6276746" cy="1086750"/>
      </dsp:txXfrm>
    </dsp:sp>
    <dsp:sp modelId="{0B145F51-4571-0E40-8483-036E87EAB46A}">
      <dsp:nvSpPr>
        <dsp:cNvPr id="0" name=""/>
        <dsp:cNvSpPr/>
      </dsp:nvSpPr>
      <dsp:spPr>
        <a:xfrm>
          <a:off x="313837" y="1251467"/>
          <a:ext cx="439372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72" tIns="0" rIns="1660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1 – </a:t>
          </a:r>
          <a:r>
            <a:rPr lang="en-US" sz="1500" b="1" kern="1200" dirty="0" err="1">
              <a:solidFill>
                <a:schemeClr val="bg1"/>
              </a:solidFill>
            </a:rPr>
            <a:t>Nuevos</a:t>
          </a:r>
          <a:r>
            <a:rPr lang="en-US" sz="1500" b="1" kern="1200" dirty="0">
              <a:solidFill>
                <a:schemeClr val="bg1"/>
              </a:solidFill>
            </a:rPr>
            <a:t> de Bajo Valor        (89.116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5453" y="1273083"/>
        <a:ext cx="4350490" cy="399568"/>
      </dsp:txXfrm>
    </dsp:sp>
    <dsp:sp modelId="{F8E37A33-413D-4847-A88D-D386703972B7}">
      <dsp:nvSpPr>
        <dsp:cNvPr id="0" name=""/>
        <dsp:cNvSpPr/>
      </dsp:nvSpPr>
      <dsp:spPr>
        <a:xfrm>
          <a:off x="0" y="2862016"/>
          <a:ext cx="6276746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145" tIns="312420" rIns="48714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Grupo </a:t>
          </a:r>
          <a:r>
            <a:rPr lang="en-US" sz="1500" kern="1200" dirty="0" err="1"/>
            <a:t>más</a:t>
          </a:r>
          <a:r>
            <a:rPr lang="en-US" sz="1500" kern="1200" dirty="0"/>
            <a:t> </a:t>
          </a:r>
          <a:r>
            <a:rPr lang="en-US" sz="1500" kern="1200" dirty="0" err="1"/>
            <a:t>grande</a:t>
          </a:r>
          <a:r>
            <a:rPr lang="en-US" sz="1500" kern="1200" dirty="0"/>
            <a:t>, </a:t>
          </a:r>
          <a:r>
            <a:rPr lang="en-US" sz="1500" kern="1200" dirty="0" err="1"/>
            <a:t>margen</a:t>
          </a:r>
          <a:r>
            <a:rPr lang="en-US" sz="1500" kern="1200" dirty="0"/>
            <a:t> </a:t>
          </a:r>
          <a:r>
            <a:rPr lang="en-US" sz="1500" kern="1200" dirty="0" err="1"/>
            <a:t>bajísimo</a:t>
          </a:r>
          <a:r>
            <a:rPr lang="en-US" sz="1500" kern="1200" dirty="0"/>
            <a:t> (≈23).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Sin </a:t>
          </a:r>
          <a:r>
            <a:rPr lang="en-US" sz="1500" kern="1200" dirty="0" err="1"/>
            <a:t>actividad</a:t>
          </a:r>
          <a:r>
            <a:rPr lang="en-US" sz="1500" kern="1200" dirty="0"/>
            <a:t> </a:t>
          </a:r>
          <a:r>
            <a:rPr lang="en-US" sz="1500" kern="1200" dirty="0" err="1"/>
            <a:t>relevante</a:t>
          </a:r>
          <a:r>
            <a:rPr lang="en-US" sz="1500" kern="1200" dirty="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Plan</a:t>
          </a:r>
          <a:r>
            <a:rPr lang="en-US" sz="1500" kern="1200" dirty="0"/>
            <a:t>: </a:t>
          </a:r>
          <a:r>
            <a:rPr lang="en-US" sz="1500" kern="1200" dirty="0" err="1"/>
            <a:t>Campañas</a:t>
          </a:r>
          <a:r>
            <a:rPr lang="en-US" sz="1500" kern="1200" dirty="0"/>
            <a:t> </a:t>
          </a:r>
          <a:r>
            <a:rPr lang="en-US" sz="1500" kern="1200" dirty="0" err="1"/>
            <a:t>genéricas</a:t>
          </a:r>
          <a:r>
            <a:rPr lang="en-US" sz="1500" kern="1200" dirty="0"/>
            <a:t> de </a:t>
          </a:r>
          <a:r>
            <a:rPr lang="en-US" sz="1500" kern="1200" dirty="0" err="1"/>
            <a:t>reactivación</a:t>
          </a:r>
          <a:r>
            <a:rPr lang="en-US" sz="1500" kern="1200" dirty="0"/>
            <a:t>; </a:t>
          </a:r>
          <a:r>
            <a:rPr lang="en-US" sz="1500" kern="1200" dirty="0" err="1"/>
            <a:t>si</a:t>
          </a:r>
          <a:r>
            <a:rPr lang="en-US" sz="1500" kern="1200" dirty="0"/>
            <a:t> no </a:t>
          </a:r>
          <a:r>
            <a:rPr lang="en-US" sz="1500" kern="1200" dirty="0" err="1"/>
            <a:t>responden</a:t>
          </a:r>
          <a:r>
            <a:rPr lang="en-US" sz="1500" kern="1200" dirty="0"/>
            <a:t>, </a:t>
          </a:r>
          <a:r>
            <a:rPr lang="en-US" sz="1500" kern="1200" dirty="0" err="1"/>
            <a:t>reducir</a:t>
          </a:r>
          <a:r>
            <a:rPr lang="en-US" sz="1500" kern="1200" dirty="0"/>
            <a:t> </a:t>
          </a:r>
          <a:r>
            <a:rPr lang="en-US" sz="1500" kern="1200" dirty="0" err="1"/>
            <a:t>inversión</a:t>
          </a:r>
          <a:r>
            <a:rPr lang="en-US" sz="1500" kern="1200" dirty="0"/>
            <a:t> </a:t>
          </a:r>
          <a:r>
            <a:rPr lang="en-US" sz="1500" kern="1200" dirty="0" err="1"/>
            <a:t>en</a:t>
          </a:r>
          <a:r>
            <a:rPr lang="en-US" sz="1500" kern="1200" dirty="0"/>
            <a:t> marketing.</a:t>
          </a:r>
        </a:p>
      </dsp:txBody>
      <dsp:txXfrm>
        <a:off x="0" y="2862016"/>
        <a:ext cx="6276746" cy="1275750"/>
      </dsp:txXfrm>
    </dsp:sp>
    <dsp:sp modelId="{72E65732-BC51-CF4A-9457-2799C5068618}">
      <dsp:nvSpPr>
        <dsp:cNvPr id="0" name=""/>
        <dsp:cNvSpPr/>
      </dsp:nvSpPr>
      <dsp:spPr>
        <a:xfrm>
          <a:off x="313837" y="2640617"/>
          <a:ext cx="4393722" cy="4428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72" tIns="0" rIns="16607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bg1"/>
              </a:solidFill>
            </a:rPr>
            <a:t>Clúster</a:t>
          </a:r>
          <a:r>
            <a:rPr lang="en-US" sz="1500" b="1" kern="1200" dirty="0">
              <a:solidFill>
                <a:schemeClr val="bg1"/>
              </a:solidFill>
            </a:rPr>
            <a:t> 5 – </a:t>
          </a:r>
          <a:r>
            <a:rPr lang="en-US" sz="1500" b="1" kern="1200" dirty="0" err="1">
              <a:solidFill>
                <a:schemeClr val="bg1"/>
              </a:solidFill>
            </a:rPr>
            <a:t>Inactivos</a:t>
          </a:r>
          <a:r>
            <a:rPr lang="en-US" sz="1500" b="1" kern="1200" dirty="0">
              <a:solidFill>
                <a:schemeClr val="bg1"/>
              </a:solidFill>
            </a:rPr>
            <a:t> y No </a:t>
          </a:r>
          <a:r>
            <a:rPr lang="en-US" sz="1500" b="1" kern="1200" dirty="0" err="1">
              <a:solidFill>
                <a:schemeClr val="bg1"/>
              </a:solidFill>
            </a:rPr>
            <a:t>Rentables</a:t>
          </a:r>
          <a:r>
            <a:rPr lang="en-US" sz="1500" b="1" kern="1200" dirty="0">
              <a:solidFill>
                <a:schemeClr val="bg1"/>
              </a:solidFill>
            </a:rPr>
            <a:t> (122.009 </a:t>
          </a:r>
          <a:r>
            <a:rPr lang="en-US" sz="1500" b="1" kern="1200" dirty="0" err="1">
              <a:solidFill>
                <a:schemeClr val="bg1"/>
              </a:solidFill>
            </a:rPr>
            <a:t>clientes</a:t>
          </a:r>
          <a:r>
            <a:rPr lang="en-US" sz="1500" b="1" kern="1200" dirty="0">
              <a:solidFill>
                <a:schemeClr val="bg1"/>
              </a:solidFill>
            </a:rPr>
            <a:t>)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35453" y="2662233"/>
        <a:ext cx="4350490" cy="3995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11BE7-8813-A746-98BC-1E1332EF922F}">
      <dsp:nvSpPr>
        <dsp:cNvPr id="0" name=""/>
        <dsp:cNvSpPr/>
      </dsp:nvSpPr>
      <dsp:spPr>
        <a:xfrm>
          <a:off x="3176456" y="881295"/>
          <a:ext cx="2008208" cy="396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90"/>
              </a:lnTo>
              <a:lnTo>
                <a:pt x="2008208" y="217390"/>
              </a:lnTo>
              <a:lnTo>
                <a:pt x="2008208" y="396551"/>
              </a:lnTo>
            </a:path>
          </a:pathLst>
        </a:custGeom>
        <a:noFill/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9495A-A222-E44E-8A60-11A99B2F2FB1}">
      <dsp:nvSpPr>
        <dsp:cNvPr id="0" name=""/>
        <dsp:cNvSpPr/>
      </dsp:nvSpPr>
      <dsp:spPr>
        <a:xfrm>
          <a:off x="3130736" y="881295"/>
          <a:ext cx="91440" cy="3838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644"/>
              </a:lnTo>
              <a:lnTo>
                <a:pt x="47340" y="204644"/>
              </a:lnTo>
              <a:lnTo>
                <a:pt x="47340" y="383805"/>
              </a:lnTo>
            </a:path>
          </a:pathLst>
        </a:custGeom>
        <a:noFill/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F5F3D-9912-A240-8996-3C0BE2E8F1A0}">
      <dsp:nvSpPr>
        <dsp:cNvPr id="0" name=""/>
        <dsp:cNvSpPr/>
      </dsp:nvSpPr>
      <dsp:spPr>
        <a:xfrm>
          <a:off x="1009153" y="881295"/>
          <a:ext cx="2167303" cy="395996"/>
        </a:xfrm>
        <a:custGeom>
          <a:avLst/>
          <a:gdLst/>
          <a:ahLst/>
          <a:cxnLst/>
          <a:rect l="0" t="0" r="0" b="0"/>
          <a:pathLst>
            <a:path>
              <a:moveTo>
                <a:pt x="2167303" y="0"/>
              </a:moveTo>
              <a:lnTo>
                <a:pt x="2167303" y="216835"/>
              </a:lnTo>
              <a:lnTo>
                <a:pt x="0" y="216835"/>
              </a:lnTo>
              <a:lnTo>
                <a:pt x="0" y="395996"/>
              </a:lnTo>
            </a:path>
          </a:pathLst>
        </a:custGeom>
        <a:noFill/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3174F-CDEA-564E-AEC4-AD5DDFCFFB42}">
      <dsp:nvSpPr>
        <dsp:cNvPr id="0" name=""/>
        <dsp:cNvSpPr/>
      </dsp:nvSpPr>
      <dsp:spPr>
        <a:xfrm>
          <a:off x="1545333" y="91204"/>
          <a:ext cx="3262245" cy="790090"/>
        </a:xfrm>
        <a:prstGeom prst="rect">
          <a:avLst/>
        </a:prstGeom>
        <a:solidFill>
          <a:srgbClr val="05443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Juntamos</a:t>
          </a:r>
          <a:r>
            <a:rPr lang="en-US" sz="2000" kern="1200" dirty="0"/>
            <a:t> la </a:t>
          </a:r>
          <a:r>
            <a:rPr lang="en-US" sz="2000" kern="1200" dirty="0" err="1"/>
            <a:t>informacion</a:t>
          </a:r>
          <a:r>
            <a:rPr lang="en-US" sz="2000" kern="1200" dirty="0"/>
            <a:t> </a:t>
          </a:r>
          <a:r>
            <a:rPr lang="en-US" sz="2000" kern="1200" dirty="0" err="1"/>
            <a:t>relevante</a:t>
          </a:r>
          <a:endParaRPr lang="en-US" sz="2000" kern="1200" dirty="0"/>
        </a:p>
      </dsp:txBody>
      <dsp:txXfrm>
        <a:off x="1545333" y="91204"/>
        <a:ext cx="3262245" cy="790090"/>
      </dsp:txXfrm>
    </dsp:sp>
    <dsp:sp modelId="{8BE4D10E-DD1E-8341-AC19-830C2A8C189F}">
      <dsp:nvSpPr>
        <dsp:cNvPr id="0" name=""/>
        <dsp:cNvSpPr/>
      </dsp:nvSpPr>
      <dsp:spPr>
        <a:xfrm>
          <a:off x="0" y="1277292"/>
          <a:ext cx="2018306" cy="533728"/>
        </a:xfrm>
        <a:prstGeom prst="rect">
          <a:avLst/>
        </a:prstGeom>
        <a:solidFill>
          <a:srgbClr val="0A7B5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Modelo</a:t>
          </a:r>
          <a:r>
            <a:rPr lang="en-US" sz="1600" kern="1200" dirty="0"/>
            <a:t> de </a:t>
          </a:r>
          <a:r>
            <a:rPr lang="en-US" sz="1600" kern="1200" dirty="0" err="1"/>
            <a:t>propensión</a:t>
          </a:r>
          <a:r>
            <a:rPr lang="en-US" sz="1600" kern="1200" dirty="0"/>
            <a:t> a </a:t>
          </a:r>
          <a:r>
            <a:rPr lang="en-US" sz="1600" kern="1200" dirty="0" err="1"/>
            <a:t>compra</a:t>
          </a:r>
          <a:endParaRPr lang="en-US" sz="1600" kern="1200" dirty="0"/>
        </a:p>
      </dsp:txBody>
      <dsp:txXfrm>
        <a:off x="0" y="1277292"/>
        <a:ext cx="2018306" cy="533728"/>
      </dsp:txXfrm>
    </dsp:sp>
    <dsp:sp modelId="{672C10F6-6858-4F49-8DAE-66CD6170AF96}">
      <dsp:nvSpPr>
        <dsp:cNvPr id="0" name=""/>
        <dsp:cNvSpPr/>
      </dsp:nvSpPr>
      <dsp:spPr>
        <a:xfrm>
          <a:off x="2378030" y="1265100"/>
          <a:ext cx="1600093" cy="556140"/>
        </a:xfrm>
        <a:prstGeom prst="rect">
          <a:avLst/>
        </a:prstGeom>
        <a:solidFill>
          <a:srgbClr val="0A7B5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Clusters de </a:t>
          </a:r>
          <a:r>
            <a:rPr lang="en-US" sz="1600" kern="1200" dirty="0" err="1"/>
            <a:t>clientes</a:t>
          </a:r>
          <a:endParaRPr lang="en-US" sz="1600" kern="1200" dirty="0"/>
        </a:p>
      </dsp:txBody>
      <dsp:txXfrm>
        <a:off x="2378030" y="1265100"/>
        <a:ext cx="1600093" cy="556140"/>
      </dsp:txXfrm>
    </dsp:sp>
    <dsp:sp modelId="{6F729303-C657-444D-A4D2-9AE686ED645C}">
      <dsp:nvSpPr>
        <dsp:cNvPr id="0" name=""/>
        <dsp:cNvSpPr/>
      </dsp:nvSpPr>
      <dsp:spPr>
        <a:xfrm>
          <a:off x="4337848" y="1277846"/>
          <a:ext cx="1693632" cy="579627"/>
        </a:xfrm>
        <a:prstGeom prst="rect">
          <a:avLst/>
        </a:prstGeom>
        <a:solidFill>
          <a:srgbClr val="0A7B5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Productos</a:t>
          </a:r>
          <a:r>
            <a:rPr lang="en-US" sz="1600" kern="1200" dirty="0"/>
            <a:t> </a:t>
          </a:r>
          <a:r>
            <a:rPr lang="en-US" sz="1600" kern="1200" dirty="0" err="1"/>
            <a:t>más</a:t>
          </a:r>
          <a:r>
            <a:rPr lang="en-US" sz="1600" kern="1200" dirty="0"/>
            <a:t> </a:t>
          </a:r>
          <a:r>
            <a:rPr lang="en-US" sz="1600" kern="1200" dirty="0" err="1"/>
            <a:t>rentables</a:t>
          </a:r>
          <a:endParaRPr lang="en-US" sz="1600" kern="1200" dirty="0"/>
        </a:p>
      </dsp:txBody>
      <dsp:txXfrm>
        <a:off x="4337848" y="1277846"/>
        <a:ext cx="1693632" cy="5796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BFEAE-7B43-2545-9E6C-03DEAF6607A2}">
      <dsp:nvSpPr>
        <dsp:cNvPr id="0" name=""/>
        <dsp:cNvSpPr/>
      </dsp:nvSpPr>
      <dsp:spPr>
        <a:xfrm>
          <a:off x="0" y="17875"/>
          <a:ext cx="6061000" cy="731519"/>
        </a:xfrm>
        <a:prstGeom prst="rect">
          <a:avLst/>
        </a:prstGeom>
        <a:solidFill>
          <a:srgbClr val="0DB58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Elegimos</a:t>
          </a:r>
          <a:r>
            <a:rPr lang="en-US" sz="2000" kern="1200" dirty="0"/>
            <a:t> un </a:t>
          </a:r>
          <a:r>
            <a:rPr lang="en-US" sz="2000" kern="1200" dirty="0" err="1"/>
            <a:t>tipo</a:t>
          </a:r>
          <a:r>
            <a:rPr lang="en-US" sz="2000" kern="1200" dirty="0"/>
            <a:t> de </a:t>
          </a:r>
          <a:r>
            <a:rPr lang="en-US" sz="2000" kern="1200" dirty="0" err="1"/>
            <a:t>campaña</a:t>
          </a:r>
          <a:r>
            <a:rPr lang="en-US" sz="2000" kern="1200" dirty="0"/>
            <a:t> </a:t>
          </a:r>
          <a:r>
            <a:rPr lang="en-US" sz="2000" kern="1200" dirty="0" err="1"/>
            <a:t>personalizada</a:t>
          </a:r>
          <a:r>
            <a:rPr lang="en-US" sz="2000" kern="1200" dirty="0"/>
            <a:t> para </a:t>
          </a:r>
          <a:r>
            <a:rPr lang="en-US" sz="2000" kern="1200" dirty="0" err="1"/>
            <a:t>cada</a:t>
          </a:r>
          <a:r>
            <a:rPr lang="en-US" sz="2000" kern="1200" dirty="0"/>
            <a:t> </a:t>
          </a:r>
          <a:r>
            <a:rPr lang="en-US" sz="2000" kern="1200" dirty="0" err="1"/>
            <a:t>grupo</a:t>
          </a:r>
          <a:r>
            <a:rPr lang="en-US" sz="2000" kern="1200" dirty="0"/>
            <a:t> de </a:t>
          </a:r>
          <a:r>
            <a:rPr lang="en-US" sz="2000" kern="1200" dirty="0" err="1"/>
            <a:t>clientes-producto</a:t>
          </a:r>
          <a:endParaRPr lang="en-US" sz="2000" kern="1200" dirty="0"/>
        </a:p>
      </dsp:txBody>
      <dsp:txXfrm>
        <a:off x="0" y="17875"/>
        <a:ext cx="6061000" cy="731519"/>
      </dsp:txXfrm>
    </dsp:sp>
    <dsp:sp modelId="{FC3CA046-FD4C-AE4D-88D7-34D03C92CFD2}">
      <dsp:nvSpPr>
        <dsp:cNvPr id="0" name=""/>
        <dsp:cNvSpPr/>
      </dsp:nvSpPr>
      <dsp:spPr>
        <a:xfrm>
          <a:off x="1" y="1457099"/>
          <a:ext cx="6035645" cy="731519"/>
        </a:xfrm>
        <a:prstGeom prst="rect">
          <a:avLst/>
        </a:prstGeom>
        <a:solidFill>
          <a:srgbClr val="4ECCA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Resumen</a:t>
          </a:r>
          <a:r>
            <a:rPr lang="en-US" sz="2100" kern="1200" dirty="0"/>
            <a:t> de </a:t>
          </a:r>
          <a:r>
            <a:rPr lang="en-US" sz="2100" kern="1200" dirty="0" err="1"/>
            <a:t>impacto</a:t>
          </a:r>
          <a:r>
            <a:rPr lang="en-US" sz="2100" kern="1200" dirty="0"/>
            <a:t> </a:t>
          </a:r>
          <a:r>
            <a:rPr lang="en-US" sz="2100" kern="1200" dirty="0" err="1"/>
            <a:t>esperado</a:t>
          </a:r>
          <a:r>
            <a:rPr lang="en-US" sz="2100" kern="1200" dirty="0"/>
            <a:t> </a:t>
          </a:r>
          <a:r>
            <a:rPr lang="en-US" sz="2100" kern="1200" dirty="0" err="1"/>
            <a:t>por</a:t>
          </a:r>
          <a:r>
            <a:rPr lang="en-US" sz="2100" kern="1200" dirty="0"/>
            <a:t> </a:t>
          </a:r>
          <a:r>
            <a:rPr lang="en-US" sz="2100" kern="1200" dirty="0" err="1"/>
            <a:t>campaña</a:t>
          </a:r>
          <a:endParaRPr lang="en-US" sz="2100" kern="1200" dirty="0"/>
        </a:p>
      </dsp:txBody>
      <dsp:txXfrm>
        <a:off x="1" y="1457099"/>
        <a:ext cx="6035645" cy="73151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E7DE-3E2D-E249-894C-BAA34F7E0261}">
      <dsp:nvSpPr>
        <dsp:cNvPr id="0" name=""/>
        <dsp:cNvSpPr/>
      </dsp:nvSpPr>
      <dsp:spPr>
        <a:xfrm>
          <a:off x="0" y="0"/>
          <a:ext cx="1622580" cy="7858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Multiproducto</a:t>
          </a:r>
          <a:r>
            <a:rPr lang="en-US" sz="1600" kern="1200" dirty="0"/>
            <a:t> </a:t>
          </a:r>
          <a:r>
            <a:rPr lang="en-US" sz="1600" kern="1200" dirty="0" err="1"/>
            <a:t>activos</a:t>
          </a:r>
          <a:endParaRPr lang="en-US" sz="1600" kern="1200" dirty="0"/>
        </a:p>
      </dsp:txBody>
      <dsp:txXfrm>
        <a:off x="0" y="0"/>
        <a:ext cx="1622580" cy="785869"/>
      </dsp:txXfrm>
    </dsp:sp>
    <dsp:sp modelId="{2008B20D-7D5A-9948-B886-C3DB443C524B}">
      <dsp:nvSpPr>
        <dsp:cNvPr id="0" name=""/>
        <dsp:cNvSpPr/>
      </dsp:nvSpPr>
      <dsp:spPr>
        <a:xfrm>
          <a:off x="4052" y="680471"/>
          <a:ext cx="1621027" cy="373708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50" b="1" kern="1200" dirty="0" err="1"/>
            <a:t>Producto</a:t>
          </a:r>
          <a:r>
            <a:rPr lang="en-US" sz="950" b="1" kern="1200" dirty="0"/>
            <a:t> </a:t>
          </a:r>
          <a:r>
            <a:rPr lang="en-US" sz="950" b="1" kern="1200" dirty="0" err="1"/>
            <a:t>recomendado</a:t>
          </a:r>
          <a:r>
            <a:rPr lang="en-US" sz="950" kern="1200" dirty="0"/>
            <a:t>: </a:t>
          </a:r>
          <a:r>
            <a:rPr lang="en-US" sz="950" kern="1200" dirty="0" err="1"/>
            <a:t>pension_plan</a:t>
          </a:r>
          <a:r>
            <a:rPr lang="en-US" sz="950" kern="1200" dirty="0"/>
            <a:t> (mayor </a:t>
          </a:r>
          <a:r>
            <a:rPr lang="en-US" sz="950" kern="1200" dirty="0" err="1"/>
            <a:t>beneficio</a:t>
          </a:r>
          <a:r>
            <a:rPr lang="en-US" sz="950" kern="1200" dirty="0"/>
            <a:t> total).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50" b="1" kern="1200" dirty="0" err="1"/>
            <a:t>Razonamiento</a:t>
          </a:r>
          <a:r>
            <a:rPr lang="en-US" sz="950" kern="1200" dirty="0"/>
            <a:t>: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50" kern="1200" dirty="0" err="1"/>
            <a:t>Estos</a:t>
          </a:r>
          <a:r>
            <a:rPr lang="en-US" sz="950" kern="1200" dirty="0"/>
            <a:t> </a:t>
          </a:r>
          <a:r>
            <a:rPr lang="en-US" sz="950" kern="1200" dirty="0" err="1"/>
            <a:t>clientes</a:t>
          </a:r>
          <a:r>
            <a:rPr lang="en-US" sz="950" kern="1200" dirty="0"/>
            <a:t> </a:t>
          </a:r>
          <a:r>
            <a:rPr lang="en-US" sz="950" kern="1200" dirty="0" err="1"/>
            <a:t>ya</a:t>
          </a:r>
          <a:r>
            <a:rPr lang="en-US" sz="950" kern="1200" dirty="0"/>
            <a:t> </a:t>
          </a:r>
          <a:r>
            <a:rPr lang="en-US" sz="950" kern="1200" dirty="0" err="1"/>
            <a:t>han</a:t>
          </a:r>
          <a:r>
            <a:rPr lang="en-US" sz="950" kern="1200" dirty="0"/>
            <a:t> </a:t>
          </a:r>
          <a:r>
            <a:rPr lang="en-US" sz="950" kern="1200" dirty="0" err="1"/>
            <a:t>confiado</a:t>
          </a:r>
          <a:r>
            <a:rPr lang="en-US" sz="950" kern="1200" dirty="0"/>
            <a:t> </a:t>
          </a:r>
          <a:r>
            <a:rPr lang="en-US" sz="950" kern="1200" dirty="0" err="1"/>
            <a:t>en</a:t>
          </a:r>
          <a:r>
            <a:rPr lang="en-US" sz="950" kern="1200" dirty="0"/>
            <a:t> </a:t>
          </a:r>
          <a:r>
            <a:rPr lang="en-US" sz="950" kern="1200" dirty="0" err="1"/>
            <a:t>easyMoney</a:t>
          </a:r>
          <a:r>
            <a:rPr lang="en-US" sz="950" kern="1200" dirty="0"/>
            <a:t> para </a:t>
          </a:r>
          <a:r>
            <a:rPr lang="en-US" sz="950" kern="1200" dirty="0" err="1"/>
            <a:t>varios</a:t>
          </a:r>
          <a:r>
            <a:rPr lang="en-US" sz="950" kern="1200" dirty="0"/>
            <a:t> </a:t>
          </a:r>
          <a:r>
            <a:rPr lang="en-US" sz="950" kern="1200" dirty="0" err="1"/>
            <a:t>productos</a:t>
          </a:r>
          <a:r>
            <a:rPr lang="en-US" sz="950" kern="1200" dirty="0"/>
            <a:t>, </a:t>
          </a:r>
          <a:r>
            <a:rPr lang="en-US" sz="950" kern="1200" dirty="0" err="1"/>
            <a:t>por</a:t>
          </a:r>
          <a:r>
            <a:rPr lang="en-US" sz="950" kern="1200" dirty="0"/>
            <a:t> tanto es </a:t>
          </a:r>
          <a:r>
            <a:rPr lang="en-US" sz="950" kern="1200" dirty="0" err="1"/>
            <a:t>más</a:t>
          </a:r>
          <a:r>
            <a:rPr lang="en-US" sz="950" kern="1200" dirty="0"/>
            <a:t> </a:t>
          </a:r>
          <a:r>
            <a:rPr lang="en-US" sz="950" kern="1200" dirty="0" err="1"/>
            <a:t>fácil</a:t>
          </a:r>
          <a:r>
            <a:rPr lang="en-US" sz="950" kern="1200" dirty="0"/>
            <a:t> </a:t>
          </a:r>
          <a:r>
            <a:rPr lang="en-US" sz="950" kern="1200" dirty="0" err="1"/>
            <a:t>que</a:t>
          </a:r>
          <a:r>
            <a:rPr lang="en-US" sz="950" kern="1200" dirty="0"/>
            <a:t> </a:t>
          </a:r>
          <a:r>
            <a:rPr lang="en-US" sz="950" kern="1200" dirty="0" err="1"/>
            <a:t>contraten</a:t>
          </a:r>
          <a:r>
            <a:rPr lang="en-US" sz="950" kern="1200" dirty="0"/>
            <a:t> un plan de largo </a:t>
          </a:r>
          <a:r>
            <a:rPr lang="en-US" sz="950" kern="1200" dirty="0" err="1"/>
            <a:t>plazo</a:t>
          </a:r>
          <a:r>
            <a:rPr lang="en-US" sz="950" kern="1200" dirty="0"/>
            <a:t>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50" kern="1200" dirty="0" err="1"/>
            <a:t>Además</a:t>
          </a:r>
          <a:r>
            <a:rPr lang="en-US" sz="950" kern="1200" dirty="0"/>
            <a:t>, </a:t>
          </a:r>
          <a:r>
            <a:rPr lang="en-US" sz="950" kern="1200" dirty="0" err="1"/>
            <a:t>el</a:t>
          </a:r>
          <a:r>
            <a:rPr lang="en-US" sz="950" kern="1200" dirty="0"/>
            <a:t> plan de </a:t>
          </a:r>
          <a:r>
            <a:rPr lang="en-US" sz="950" kern="1200" dirty="0" err="1"/>
            <a:t>pensiones</a:t>
          </a:r>
          <a:r>
            <a:rPr lang="en-US" sz="950" kern="1200" dirty="0"/>
            <a:t> es un </a:t>
          </a:r>
          <a:r>
            <a:rPr lang="en-US" sz="950" kern="1200" dirty="0" err="1"/>
            <a:t>producto</a:t>
          </a:r>
          <a:r>
            <a:rPr lang="en-US" sz="950" kern="1200" dirty="0"/>
            <a:t> de </a:t>
          </a:r>
          <a:r>
            <a:rPr lang="en-US" sz="950" kern="1200" dirty="0" err="1"/>
            <a:t>fidelización</a:t>
          </a:r>
          <a:r>
            <a:rPr lang="en-US" sz="950" kern="1200" dirty="0"/>
            <a:t>: </a:t>
          </a:r>
          <a:r>
            <a:rPr lang="en-US" sz="950" kern="1200" dirty="0" err="1"/>
            <a:t>quien</a:t>
          </a:r>
          <a:r>
            <a:rPr lang="en-US" sz="950" kern="1200" dirty="0"/>
            <a:t> lo </a:t>
          </a:r>
          <a:r>
            <a:rPr lang="en-US" sz="950" kern="1200" dirty="0" err="1"/>
            <a:t>contrata</a:t>
          </a:r>
          <a:r>
            <a:rPr lang="en-US" sz="950" kern="1200" dirty="0"/>
            <a:t> </a:t>
          </a:r>
          <a:r>
            <a:rPr lang="en-US" sz="950" kern="1200" dirty="0" err="1"/>
            <a:t>difícilmente</a:t>
          </a:r>
          <a:r>
            <a:rPr lang="en-US" sz="950" kern="1200" dirty="0"/>
            <a:t> se </a:t>
          </a:r>
          <a:r>
            <a:rPr lang="en-US" sz="950" kern="1200" dirty="0" err="1"/>
            <a:t>marcha</a:t>
          </a:r>
          <a:r>
            <a:rPr lang="en-US" sz="950" kern="1200" dirty="0"/>
            <a:t> a la </a:t>
          </a:r>
          <a:r>
            <a:rPr lang="en-US" sz="950" kern="1200" dirty="0" err="1"/>
            <a:t>competencia</a:t>
          </a:r>
          <a:r>
            <a:rPr lang="en-US" sz="950" kern="1200" dirty="0"/>
            <a:t>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50" b="1" kern="1200" dirty="0" err="1"/>
            <a:t>Campaña</a:t>
          </a:r>
          <a:r>
            <a:rPr lang="en-US" sz="950" b="1" kern="1200" dirty="0"/>
            <a:t> </a:t>
          </a:r>
          <a:r>
            <a:rPr lang="en-US" sz="950" b="1" kern="1200" dirty="0" err="1"/>
            <a:t>propuesta</a:t>
          </a:r>
          <a:r>
            <a:rPr lang="en-US" sz="950" kern="1200" dirty="0"/>
            <a:t>: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50" kern="1200" dirty="0" err="1"/>
            <a:t>Comunicación</a:t>
          </a:r>
          <a:r>
            <a:rPr lang="en-US" sz="950" kern="1200" dirty="0"/>
            <a:t> </a:t>
          </a:r>
          <a:r>
            <a:rPr lang="en-US" sz="950" kern="1200" dirty="0" err="1"/>
            <a:t>personalizada</a:t>
          </a:r>
          <a:r>
            <a:rPr lang="en-US" sz="950" kern="1200" dirty="0"/>
            <a:t>: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950" i="1" kern="1200" dirty="0"/>
            <a:t>“Tus </a:t>
          </a:r>
          <a:r>
            <a:rPr lang="en-US" sz="950" i="1" kern="1200" dirty="0" err="1"/>
            <a:t>ahorros</a:t>
          </a:r>
          <a:r>
            <a:rPr lang="en-US" sz="950" i="1" kern="1200" dirty="0"/>
            <a:t> de hoy, </a:t>
          </a:r>
          <a:r>
            <a:rPr lang="en-US" sz="950" i="1" kern="1200" dirty="0" err="1"/>
            <a:t>tu</a:t>
          </a:r>
          <a:r>
            <a:rPr lang="en-US" sz="950" i="1" kern="1200" dirty="0"/>
            <a:t> </a:t>
          </a:r>
          <a:r>
            <a:rPr lang="en-US" sz="950" i="1" kern="1200" dirty="0" err="1"/>
            <a:t>tranquilidad</a:t>
          </a:r>
          <a:r>
            <a:rPr lang="en-US" sz="950" i="1" kern="1200" dirty="0"/>
            <a:t> de </a:t>
          </a:r>
          <a:r>
            <a:rPr lang="en-US" sz="950" i="1" kern="1200" dirty="0" err="1"/>
            <a:t>mañana</a:t>
          </a:r>
          <a:r>
            <a:rPr lang="en-US" sz="950" i="1" kern="1200" dirty="0"/>
            <a:t>”</a:t>
          </a:r>
          <a:r>
            <a:rPr lang="en-US" sz="950" kern="1200" dirty="0"/>
            <a:t>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50" kern="1200" dirty="0" err="1"/>
            <a:t>Incentivo</a:t>
          </a:r>
          <a:r>
            <a:rPr lang="en-US" sz="950" kern="1200" dirty="0"/>
            <a:t> fiscal </a:t>
          </a:r>
          <a:r>
            <a:rPr lang="en-US" sz="950" kern="1200" dirty="0" err="1"/>
            <a:t>como</a:t>
          </a:r>
          <a:r>
            <a:rPr lang="en-US" sz="950" kern="1200" dirty="0"/>
            <a:t> </a:t>
          </a:r>
          <a:r>
            <a:rPr lang="en-US" sz="950" kern="1200" dirty="0" err="1"/>
            <a:t>gancho</a:t>
          </a:r>
          <a:r>
            <a:rPr lang="en-US" sz="950" kern="1200" dirty="0"/>
            <a:t> (</a:t>
          </a:r>
          <a:r>
            <a:rPr lang="en-US" sz="950" kern="1200" dirty="0" err="1"/>
            <a:t>desgravaciones</a:t>
          </a:r>
          <a:r>
            <a:rPr lang="en-US" sz="950" kern="1200" dirty="0"/>
            <a:t> </a:t>
          </a:r>
          <a:r>
            <a:rPr lang="en-US" sz="950" kern="1200" dirty="0" err="1"/>
            <a:t>por</a:t>
          </a:r>
          <a:r>
            <a:rPr lang="en-US" sz="950" kern="1200" dirty="0"/>
            <a:t> </a:t>
          </a:r>
          <a:r>
            <a:rPr lang="en-US" sz="950" kern="1200" dirty="0" err="1"/>
            <a:t>aportaciones</a:t>
          </a:r>
          <a:r>
            <a:rPr lang="en-US" sz="950" kern="1200" dirty="0"/>
            <a:t> a planes de </a:t>
          </a:r>
          <a:r>
            <a:rPr lang="en-US" sz="950" kern="1200" dirty="0" err="1"/>
            <a:t>pensiones</a:t>
          </a:r>
          <a:r>
            <a:rPr lang="en-US" sz="950" kern="1200" dirty="0"/>
            <a:t>).</a:t>
          </a:r>
        </a:p>
      </dsp:txBody>
      <dsp:txXfrm>
        <a:off x="4052" y="680471"/>
        <a:ext cx="1621027" cy="3737081"/>
      </dsp:txXfrm>
    </dsp:sp>
    <dsp:sp modelId="{8E990D92-4EF6-0347-97E0-1F232C58794B}">
      <dsp:nvSpPr>
        <dsp:cNvPr id="0" name=""/>
        <dsp:cNvSpPr/>
      </dsp:nvSpPr>
      <dsp:spPr>
        <a:xfrm>
          <a:off x="1785941" y="123696"/>
          <a:ext cx="1559721" cy="586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Jóvenes</a:t>
          </a:r>
          <a:endParaRPr lang="en-US" sz="2000" kern="1200" dirty="0"/>
        </a:p>
      </dsp:txBody>
      <dsp:txXfrm>
        <a:off x="1785941" y="123696"/>
        <a:ext cx="1559721" cy="586600"/>
      </dsp:txXfrm>
    </dsp:sp>
    <dsp:sp modelId="{BCF041AC-7D40-8B49-AC3C-EB377DE627F9}">
      <dsp:nvSpPr>
        <dsp:cNvPr id="0" name=""/>
        <dsp:cNvSpPr/>
      </dsp:nvSpPr>
      <dsp:spPr>
        <a:xfrm>
          <a:off x="1791211" y="674204"/>
          <a:ext cx="1554484" cy="384239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Producto</a:t>
          </a:r>
          <a:r>
            <a:rPr lang="en-US" sz="900" b="1" kern="1200" dirty="0"/>
            <a:t> </a:t>
          </a:r>
          <a:r>
            <a:rPr lang="en-US" sz="900" b="1" kern="1200" dirty="0" err="1"/>
            <a:t>recomendado</a:t>
          </a:r>
          <a:r>
            <a:rPr lang="en-US" sz="900" kern="1200" dirty="0"/>
            <a:t>: </a:t>
          </a:r>
          <a:r>
            <a:rPr lang="en-US" sz="900" kern="1200" dirty="0" err="1"/>
            <a:t>debit_card</a:t>
          </a:r>
          <a:r>
            <a:rPr lang="en-US" sz="900" kern="1200" dirty="0"/>
            <a:t> + </a:t>
          </a:r>
          <a:r>
            <a:rPr lang="en-US" sz="900" kern="1200" dirty="0" err="1"/>
            <a:t>short_term_deposit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Razonamiento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El dashboard </a:t>
          </a:r>
          <a:r>
            <a:rPr lang="en-US" sz="900" kern="1200" dirty="0" err="1"/>
            <a:t>muestra</a:t>
          </a:r>
          <a:r>
            <a:rPr lang="en-US" sz="900" kern="1200" dirty="0"/>
            <a:t> </a:t>
          </a:r>
          <a:r>
            <a:rPr lang="en-US" sz="900" kern="1200" dirty="0" err="1"/>
            <a:t>que</a:t>
          </a:r>
          <a:r>
            <a:rPr lang="en-US" sz="900" kern="1200" dirty="0"/>
            <a:t> la </a:t>
          </a:r>
          <a:r>
            <a:rPr lang="en-US" sz="900" kern="1200" dirty="0" err="1"/>
            <a:t>tarjeta</a:t>
          </a:r>
          <a:r>
            <a:rPr lang="en-US" sz="900" kern="1200" dirty="0"/>
            <a:t> de </a:t>
          </a:r>
          <a:r>
            <a:rPr lang="en-US" sz="900" kern="1200" dirty="0" err="1"/>
            <a:t>débito</a:t>
          </a:r>
          <a:r>
            <a:rPr lang="en-US" sz="900" kern="1200" dirty="0"/>
            <a:t> es uno de </a:t>
          </a:r>
          <a:r>
            <a:rPr lang="en-US" sz="900" kern="1200" dirty="0" err="1"/>
            <a:t>los</a:t>
          </a:r>
          <a:r>
            <a:rPr lang="en-US" sz="900" kern="1200" dirty="0"/>
            <a:t> </a:t>
          </a:r>
          <a:r>
            <a:rPr lang="en-US" sz="900" kern="1200" dirty="0" err="1"/>
            <a:t>productos</a:t>
          </a:r>
          <a:r>
            <a:rPr lang="en-US" sz="900" kern="1200" dirty="0"/>
            <a:t> </a:t>
          </a:r>
          <a:r>
            <a:rPr lang="en-US" sz="900" kern="1200" dirty="0" err="1"/>
            <a:t>más</a:t>
          </a:r>
          <a:r>
            <a:rPr lang="en-US" sz="900" kern="1200" dirty="0"/>
            <a:t> </a:t>
          </a:r>
          <a:r>
            <a:rPr lang="en-US" sz="900" kern="1200" dirty="0" err="1"/>
            <a:t>vendidos</a:t>
          </a:r>
          <a:r>
            <a:rPr lang="en-US" sz="900" kern="1200" dirty="0"/>
            <a:t>, y </a:t>
          </a:r>
          <a:r>
            <a:rPr lang="en-US" sz="900" kern="1200" dirty="0" err="1"/>
            <a:t>los</a:t>
          </a:r>
          <a:r>
            <a:rPr lang="en-US" sz="900" kern="1200" dirty="0"/>
            <a:t> </a:t>
          </a:r>
          <a:r>
            <a:rPr lang="en-US" sz="900" kern="1200" dirty="0" err="1"/>
            <a:t>depósitos</a:t>
          </a:r>
          <a:r>
            <a:rPr lang="en-US" sz="900" kern="1200" dirty="0"/>
            <a:t> de </a:t>
          </a:r>
          <a:r>
            <a:rPr lang="en-US" sz="900" kern="1200" dirty="0" err="1"/>
            <a:t>corto</a:t>
          </a:r>
          <a:r>
            <a:rPr lang="en-US" sz="900" kern="1200" dirty="0"/>
            <a:t> </a:t>
          </a:r>
          <a:r>
            <a:rPr lang="en-US" sz="900" kern="1200" dirty="0" err="1"/>
            <a:t>plazo</a:t>
          </a:r>
          <a:r>
            <a:rPr lang="en-US" sz="900" kern="1200" dirty="0"/>
            <a:t> </a:t>
          </a:r>
          <a:r>
            <a:rPr lang="en-US" sz="900" kern="1200" dirty="0" err="1"/>
            <a:t>tienen</a:t>
          </a:r>
          <a:r>
            <a:rPr lang="en-US" sz="900" kern="1200" dirty="0"/>
            <a:t> </a:t>
          </a:r>
          <a:r>
            <a:rPr lang="en-US" sz="900" b="1" kern="1200" dirty="0" err="1"/>
            <a:t>beneficio</a:t>
          </a:r>
          <a:r>
            <a:rPr lang="en-US" sz="900" b="1" kern="1200" dirty="0"/>
            <a:t> alto </a:t>
          </a:r>
          <a:r>
            <a:rPr lang="en-US" sz="900" b="1" kern="1200" dirty="0" err="1"/>
            <a:t>por</a:t>
          </a:r>
          <a:r>
            <a:rPr lang="en-US" sz="900" b="1" kern="1200" dirty="0"/>
            <a:t> </a:t>
          </a:r>
          <a:r>
            <a:rPr lang="en-US" sz="900" b="1" kern="1200" dirty="0" err="1"/>
            <a:t>unidad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Para un </a:t>
          </a:r>
          <a:r>
            <a:rPr lang="en-US" sz="900" kern="1200" dirty="0" err="1"/>
            <a:t>cliente</a:t>
          </a:r>
          <a:r>
            <a:rPr lang="en-US" sz="900" kern="1200" dirty="0"/>
            <a:t> </a:t>
          </a:r>
          <a:r>
            <a:rPr lang="en-US" sz="900" kern="1200" dirty="0" err="1"/>
            <a:t>joven</a:t>
          </a:r>
          <a:r>
            <a:rPr lang="en-US" sz="900" kern="1200" dirty="0"/>
            <a:t>, es </a:t>
          </a:r>
          <a:r>
            <a:rPr lang="en-US" sz="900" kern="1200" dirty="0" err="1"/>
            <a:t>más</a:t>
          </a:r>
          <a:r>
            <a:rPr lang="en-US" sz="900" kern="1200" dirty="0"/>
            <a:t> </a:t>
          </a:r>
          <a:r>
            <a:rPr lang="en-US" sz="900" kern="1200" dirty="0" err="1"/>
            <a:t>fácil</a:t>
          </a:r>
          <a:r>
            <a:rPr lang="en-US" sz="900" kern="1200" dirty="0"/>
            <a:t> vender un </a:t>
          </a:r>
          <a:r>
            <a:rPr lang="en-US" sz="900" kern="1200" dirty="0" err="1"/>
            <a:t>producto</a:t>
          </a:r>
          <a:r>
            <a:rPr lang="en-US" sz="900" kern="1200" dirty="0"/>
            <a:t> de </a:t>
          </a:r>
          <a:r>
            <a:rPr lang="en-US" sz="900" b="1" kern="1200" dirty="0" err="1"/>
            <a:t>ahorro</a:t>
          </a:r>
          <a:r>
            <a:rPr lang="en-US" sz="900" b="1" kern="1200" dirty="0"/>
            <a:t> a </a:t>
          </a:r>
          <a:r>
            <a:rPr lang="en-US" sz="900" b="1" kern="1200" dirty="0" err="1"/>
            <a:t>corto</a:t>
          </a:r>
          <a:r>
            <a:rPr lang="en-US" sz="900" b="1" kern="1200" dirty="0"/>
            <a:t> </a:t>
          </a:r>
          <a:r>
            <a:rPr lang="en-US" sz="900" b="1" kern="1200" dirty="0" err="1"/>
            <a:t>plazo</a:t>
          </a:r>
          <a:r>
            <a:rPr lang="en-US" sz="900" kern="1200" dirty="0"/>
            <a:t> </a:t>
          </a:r>
          <a:r>
            <a:rPr lang="en-US" sz="900" kern="1200" dirty="0" err="1"/>
            <a:t>que</a:t>
          </a:r>
          <a:r>
            <a:rPr lang="en-US" sz="900" kern="1200" dirty="0"/>
            <a:t> un </a:t>
          </a:r>
          <a:r>
            <a:rPr lang="en-US" sz="900" kern="1200" dirty="0" err="1"/>
            <a:t>compromiso</a:t>
          </a:r>
          <a:r>
            <a:rPr lang="en-US" sz="900" kern="1200" dirty="0"/>
            <a:t> largo.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Campaña</a:t>
          </a:r>
          <a:r>
            <a:rPr lang="en-US" sz="900" b="1" kern="1200" dirty="0"/>
            <a:t> </a:t>
          </a:r>
          <a:r>
            <a:rPr lang="en-US" sz="900" b="1" kern="1200" dirty="0" err="1"/>
            <a:t>propuesta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Pack </a:t>
          </a:r>
          <a:r>
            <a:rPr lang="en-US" sz="900" kern="1200" dirty="0" err="1"/>
            <a:t>combinado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900" i="1" kern="1200" dirty="0"/>
            <a:t>“Tu </a:t>
          </a:r>
          <a:r>
            <a:rPr lang="en-US" sz="900" i="1" kern="1200" dirty="0" err="1"/>
            <a:t>primera</a:t>
          </a:r>
          <a:r>
            <a:rPr lang="en-US" sz="900" i="1" kern="1200" dirty="0"/>
            <a:t> </a:t>
          </a:r>
          <a:r>
            <a:rPr lang="en-US" sz="900" i="1" kern="1200" dirty="0" err="1"/>
            <a:t>tarjeta</a:t>
          </a:r>
          <a:r>
            <a:rPr lang="en-US" sz="900" i="1" kern="1200" dirty="0"/>
            <a:t> con un plan de </a:t>
          </a:r>
          <a:r>
            <a:rPr lang="en-US" sz="900" i="1" kern="1200" dirty="0" err="1"/>
            <a:t>ahorro</a:t>
          </a:r>
          <a:r>
            <a:rPr lang="en-US" sz="900" i="1" kern="1200" dirty="0"/>
            <a:t> </a:t>
          </a:r>
          <a:r>
            <a:rPr lang="en-US" sz="900" i="1" kern="1200" dirty="0" err="1"/>
            <a:t>inteligente</a:t>
          </a:r>
          <a:r>
            <a:rPr lang="en-US" sz="900" i="1" kern="1200" dirty="0"/>
            <a:t>”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Marketing digital </a:t>
          </a:r>
          <a:r>
            <a:rPr lang="en-US" sz="900" kern="1200" dirty="0" err="1"/>
            <a:t>en</a:t>
          </a:r>
          <a:r>
            <a:rPr lang="en-US" sz="900" kern="1200" dirty="0"/>
            <a:t> redes </a:t>
          </a:r>
          <a:r>
            <a:rPr lang="en-US" sz="900" kern="1200" dirty="0" err="1"/>
            <a:t>sociales</a:t>
          </a:r>
          <a:r>
            <a:rPr lang="en-US" sz="900" kern="1200" dirty="0"/>
            <a:t> </a:t>
          </a:r>
          <a:r>
            <a:rPr lang="en-US" sz="900" kern="1200" dirty="0" err="1"/>
            <a:t>como</a:t>
          </a:r>
          <a:r>
            <a:rPr lang="en-US" sz="900" kern="1200" dirty="0"/>
            <a:t> TikTok e Instagram, con </a:t>
          </a:r>
          <a:r>
            <a:rPr lang="en-US" sz="900" kern="1200" dirty="0" err="1"/>
            <a:t>ejemplos</a:t>
          </a:r>
          <a:r>
            <a:rPr lang="en-US" sz="900" kern="1200" dirty="0"/>
            <a:t> de </a:t>
          </a:r>
          <a:r>
            <a:rPr lang="en-US" sz="900" kern="1200" dirty="0" err="1"/>
            <a:t>ahorro</a:t>
          </a:r>
          <a:r>
            <a:rPr lang="en-US" sz="900" kern="1200" dirty="0"/>
            <a:t> </a:t>
          </a:r>
          <a:r>
            <a:rPr lang="en-US" sz="900" kern="1200" dirty="0" err="1"/>
            <a:t>sencillo</a:t>
          </a:r>
          <a:r>
            <a:rPr lang="en-US" sz="900" kern="1200" dirty="0"/>
            <a:t>.</a:t>
          </a:r>
        </a:p>
      </dsp:txBody>
      <dsp:txXfrm>
        <a:off x="1791211" y="674204"/>
        <a:ext cx="1554484" cy="3842390"/>
      </dsp:txXfrm>
    </dsp:sp>
    <dsp:sp modelId="{A7620DF1-9965-1745-AB79-8C4976AEEFBA}">
      <dsp:nvSpPr>
        <dsp:cNvPr id="0" name=""/>
        <dsp:cNvSpPr/>
      </dsp:nvSpPr>
      <dsp:spPr>
        <a:xfrm>
          <a:off x="3502153" y="146304"/>
          <a:ext cx="1763589" cy="5191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Senior</a:t>
          </a:r>
        </a:p>
      </dsp:txBody>
      <dsp:txXfrm>
        <a:off x="3502153" y="146304"/>
        <a:ext cx="1763589" cy="519177"/>
      </dsp:txXfrm>
    </dsp:sp>
    <dsp:sp modelId="{D953D774-5FF2-9946-823A-E3EEA4AAA90F}">
      <dsp:nvSpPr>
        <dsp:cNvPr id="0" name=""/>
        <dsp:cNvSpPr/>
      </dsp:nvSpPr>
      <dsp:spPr>
        <a:xfrm>
          <a:off x="3505383" y="676639"/>
          <a:ext cx="1764790" cy="315872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Producto</a:t>
          </a:r>
          <a:r>
            <a:rPr lang="en-US" sz="900" b="1" kern="1200" dirty="0"/>
            <a:t> </a:t>
          </a:r>
          <a:r>
            <a:rPr lang="en-US" sz="900" b="1" kern="1200" dirty="0" err="1"/>
            <a:t>recomendado</a:t>
          </a:r>
          <a:r>
            <a:rPr lang="en-US" sz="900" kern="1200" dirty="0"/>
            <a:t>: </a:t>
          </a:r>
          <a:r>
            <a:rPr lang="en-US" sz="900" kern="1200" dirty="0" err="1"/>
            <a:t>long_term_deposit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Razonamiento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Estos</a:t>
          </a:r>
          <a:r>
            <a:rPr lang="en-US" sz="900" kern="1200" dirty="0"/>
            <a:t> </a:t>
          </a:r>
          <a:r>
            <a:rPr lang="en-US" sz="900" kern="1200" dirty="0" err="1"/>
            <a:t>clientes</a:t>
          </a:r>
          <a:r>
            <a:rPr lang="en-US" sz="900" kern="1200" dirty="0"/>
            <a:t> </a:t>
          </a:r>
          <a:r>
            <a:rPr lang="en-US" sz="900" kern="1200" dirty="0" err="1"/>
            <a:t>buscan</a:t>
          </a:r>
          <a:r>
            <a:rPr lang="en-US" sz="900" kern="1200" dirty="0"/>
            <a:t> </a:t>
          </a:r>
          <a:r>
            <a:rPr lang="en-US" sz="900" kern="1200" dirty="0" err="1"/>
            <a:t>seguridad</a:t>
          </a:r>
          <a:r>
            <a:rPr lang="en-US" sz="900" kern="1200" dirty="0"/>
            <a:t> y </a:t>
          </a:r>
          <a:r>
            <a:rPr lang="en-US" sz="900" kern="1200" dirty="0" err="1"/>
            <a:t>rentabilidad</a:t>
          </a:r>
          <a:r>
            <a:rPr lang="en-US" sz="900" kern="1200" dirty="0"/>
            <a:t> </a:t>
          </a:r>
          <a:r>
            <a:rPr lang="en-US" sz="900" kern="1200" dirty="0" err="1"/>
            <a:t>estable</a:t>
          </a:r>
          <a:r>
            <a:rPr lang="en-US" sz="900" kern="1200" dirty="0"/>
            <a:t> → </a:t>
          </a:r>
          <a:r>
            <a:rPr lang="en-US" sz="900" kern="1200" dirty="0" err="1"/>
            <a:t>depósitos</a:t>
          </a:r>
          <a:r>
            <a:rPr lang="en-US" sz="900" kern="1200" dirty="0"/>
            <a:t> a largo </a:t>
          </a:r>
          <a:r>
            <a:rPr lang="en-US" sz="900" kern="1200" dirty="0" err="1"/>
            <a:t>plazo</a:t>
          </a:r>
          <a:r>
            <a:rPr lang="en-US" sz="900" kern="1200" dirty="0"/>
            <a:t> </a:t>
          </a:r>
          <a:r>
            <a:rPr lang="en-US" sz="900" kern="1200" dirty="0" err="1"/>
            <a:t>encajan</a:t>
          </a:r>
          <a:r>
            <a:rPr lang="en-US" sz="900" kern="1200" dirty="0"/>
            <a:t> </a:t>
          </a:r>
          <a:r>
            <a:rPr lang="en-US" sz="900" kern="1200" dirty="0" err="1"/>
            <a:t>perfectamente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En </a:t>
          </a:r>
          <a:r>
            <a:rPr lang="en-US" sz="900" kern="1200" dirty="0" err="1"/>
            <a:t>los</a:t>
          </a:r>
          <a:r>
            <a:rPr lang="en-US" sz="900" kern="1200" dirty="0"/>
            <a:t> </a:t>
          </a:r>
          <a:r>
            <a:rPr lang="en-US" sz="900" kern="1200" dirty="0" err="1"/>
            <a:t>datos</a:t>
          </a:r>
          <a:r>
            <a:rPr lang="en-US" sz="900" kern="1200" dirty="0"/>
            <a:t> se </a:t>
          </a:r>
          <a:r>
            <a:rPr lang="en-US" sz="900" kern="1200" dirty="0" err="1"/>
            <a:t>observa</a:t>
          </a:r>
          <a:r>
            <a:rPr lang="en-US" sz="900" kern="1200" dirty="0"/>
            <a:t> </a:t>
          </a:r>
          <a:r>
            <a:rPr lang="en-US" sz="900" kern="1200" dirty="0" err="1"/>
            <a:t>que</a:t>
          </a:r>
          <a:r>
            <a:rPr lang="en-US" sz="900" kern="1200" dirty="0"/>
            <a:t> </a:t>
          </a:r>
          <a:r>
            <a:rPr lang="en-US" sz="900" kern="1200" dirty="0" err="1"/>
            <a:t>aunque</a:t>
          </a:r>
          <a:r>
            <a:rPr lang="en-US" sz="900" kern="1200" dirty="0"/>
            <a:t> no son </a:t>
          </a:r>
          <a:r>
            <a:rPr lang="en-US" sz="900" kern="1200" dirty="0" err="1"/>
            <a:t>los</a:t>
          </a:r>
          <a:r>
            <a:rPr lang="en-US" sz="900" kern="1200" dirty="0"/>
            <a:t> </a:t>
          </a:r>
          <a:r>
            <a:rPr lang="en-US" sz="900" kern="1200" dirty="0" err="1"/>
            <a:t>productos</a:t>
          </a:r>
          <a:r>
            <a:rPr lang="en-US" sz="900" kern="1200" dirty="0"/>
            <a:t> </a:t>
          </a:r>
          <a:r>
            <a:rPr lang="en-US" sz="900" kern="1200" dirty="0" err="1"/>
            <a:t>más</a:t>
          </a:r>
          <a:r>
            <a:rPr lang="en-US" sz="900" kern="1200" dirty="0"/>
            <a:t> </a:t>
          </a:r>
          <a:r>
            <a:rPr lang="en-US" sz="900" kern="1200" dirty="0" err="1"/>
            <a:t>vendidos</a:t>
          </a:r>
          <a:r>
            <a:rPr lang="en-US" sz="900" kern="1200" dirty="0"/>
            <a:t>, </a:t>
          </a:r>
          <a:r>
            <a:rPr lang="en-US" sz="900" kern="1200" dirty="0" err="1"/>
            <a:t>suponen</a:t>
          </a:r>
          <a:r>
            <a:rPr lang="en-US" sz="900" kern="1200" dirty="0"/>
            <a:t> </a:t>
          </a:r>
          <a:r>
            <a:rPr lang="en-US" sz="900" b="1" kern="1200" dirty="0" err="1"/>
            <a:t>beneficios</a:t>
          </a:r>
          <a:r>
            <a:rPr lang="en-US" sz="900" b="1" kern="1200" dirty="0"/>
            <a:t> altos </a:t>
          </a:r>
          <a:r>
            <a:rPr lang="en-US" sz="900" b="1" kern="1200" dirty="0" err="1"/>
            <a:t>por</a:t>
          </a:r>
          <a:r>
            <a:rPr lang="en-US" sz="900" b="1" kern="1200" dirty="0"/>
            <a:t> </a:t>
          </a:r>
          <a:r>
            <a:rPr lang="en-US" sz="900" b="1" kern="1200" dirty="0" err="1"/>
            <a:t>cliente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Campaña</a:t>
          </a:r>
          <a:r>
            <a:rPr lang="en-US" sz="900" b="1" kern="1200" dirty="0"/>
            <a:t> </a:t>
          </a:r>
          <a:r>
            <a:rPr lang="en-US" sz="900" b="1" kern="1200" dirty="0" err="1"/>
            <a:t>propuesta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Comunicación</a:t>
          </a:r>
          <a:r>
            <a:rPr lang="en-US" sz="900" kern="1200" dirty="0"/>
            <a:t> </a:t>
          </a:r>
          <a:r>
            <a:rPr lang="en-US" sz="900" kern="1200" dirty="0" err="1"/>
            <a:t>vía</a:t>
          </a:r>
          <a:r>
            <a:rPr lang="en-US" sz="900" kern="1200" dirty="0"/>
            <a:t> email/SMS: </a:t>
          </a:r>
          <a:r>
            <a:rPr lang="en-US" sz="900" i="1" kern="1200" dirty="0"/>
            <a:t>“Haz </a:t>
          </a:r>
          <a:r>
            <a:rPr lang="en-US" sz="900" i="1" kern="1200" dirty="0" err="1"/>
            <a:t>crecer</a:t>
          </a:r>
          <a:r>
            <a:rPr lang="en-US" sz="900" i="1" kern="1200" dirty="0"/>
            <a:t> </a:t>
          </a:r>
          <a:r>
            <a:rPr lang="en-US" sz="900" i="1" kern="1200" dirty="0" err="1"/>
            <a:t>tus</a:t>
          </a:r>
          <a:r>
            <a:rPr lang="en-US" sz="900" i="1" kern="1200" dirty="0"/>
            <a:t> </a:t>
          </a:r>
          <a:r>
            <a:rPr lang="en-US" sz="900" i="1" kern="1200" dirty="0" err="1"/>
            <a:t>ahorros</a:t>
          </a:r>
          <a:r>
            <a:rPr lang="en-US" sz="900" i="1" kern="1200" dirty="0"/>
            <a:t> con </a:t>
          </a:r>
          <a:r>
            <a:rPr lang="en-US" sz="900" i="1" kern="1200" dirty="0" err="1"/>
            <a:t>seguridad</a:t>
          </a:r>
          <a:r>
            <a:rPr lang="en-US" sz="900" i="1" kern="1200" dirty="0"/>
            <a:t> y sin </a:t>
          </a:r>
          <a:r>
            <a:rPr lang="en-US" sz="900" i="1" kern="1200" dirty="0" err="1"/>
            <a:t>preocupaciones</a:t>
          </a:r>
          <a:r>
            <a:rPr lang="en-US" sz="900" i="1" kern="1200" dirty="0"/>
            <a:t>”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Incentivos</a:t>
          </a:r>
          <a:r>
            <a:rPr lang="en-US" sz="900" kern="1200" dirty="0"/>
            <a:t>: </a:t>
          </a:r>
          <a:r>
            <a:rPr lang="en-US" sz="900" kern="1200" dirty="0" err="1"/>
            <a:t>rentabilidad</a:t>
          </a:r>
          <a:r>
            <a:rPr lang="en-US" sz="900" kern="1200" dirty="0"/>
            <a:t> </a:t>
          </a:r>
          <a:r>
            <a:rPr lang="en-US" sz="900" kern="1200" dirty="0" err="1"/>
            <a:t>preferente</a:t>
          </a:r>
          <a:r>
            <a:rPr lang="en-US" sz="900" kern="1200" dirty="0"/>
            <a:t> para </a:t>
          </a:r>
          <a:r>
            <a:rPr lang="en-US" sz="900" kern="1200" dirty="0" err="1"/>
            <a:t>clientes</a:t>
          </a:r>
          <a:r>
            <a:rPr lang="en-US" sz="900" kern="1200" dirty="0"/>
            <a:t> </a:t>
          </a:r>
          <a:r>
            <a:rPr lang="en-US" sz="900" kern="1200" dirty="0" err="1"/>
            <a:t>fieles</a:t>
          </a:r>
          <a:r>
            <a:rPr lang="en-US" sz="900" kern="1200" dirty="0"/>
            <a:t> </a:t>
          </a:r>
          <a:r>
            <a:rPr lang="en-US" sz="900" kern="1200" dirty="0" err="1"/>
            <a:t>que</a:t>
          </a:r>
          <a:r>
            <a:rPr lang="en-US" sz="900" kern="1200" dirty="0"/>
            <a:t> </a:t>
          </a:r>
          <a:r>
            <a:rPr lang="en-US" sz="900" kern="1200" dirty="0" err="1"/>
            <a:t>ya</a:t>
          </a:r>
          <a:r>
            <a:rPr lang="en-US" sz="900" kern="1200" dirty="0"/>
            <a:t> </a:t>
          </a:r>
          <a:r>
            <a:rPr lang="en-US" sz="900" kern="1200" dirty="0" err="1"/>
            <a:t>tienen</a:t>
          </a:r>
          <a:r>
            <a:rPr lang="en-US" sz="900" kern="1200" dirty="0"/>
            <a:t> </a:t>
          </a:r>
          <a:r>
            <a:rPr lang="en-US" sz="900" kern="1200" dirty="0" err="1"/>
            <a:t>más</a:t>
          </a:r>
          <a:r>
            <a:rPr lang="en-US" sz="900" kern="1200" dirty="0"/>
            <a:t> de un </a:t>
          </a:r>
          <a:r>
            <a:rPr lang="en-US" sz="900" kern="1200" dirty="0" err="1"/>
            <a:t>producto</a:t>
          </a:r>
          <a:r>
            <a:rPr lang="en-US" sz="900" kern="1200" dirty="0"/>
            <a:t> </a:t>
          </a:r>
          <a:r>
            <a:rPr lang="en-US" sz="900" kern="1200" dirty="0" err="1"/>
            <a:t>contratado</a:t>
          </a:r>
          <a:r>
            <a:rPr lang="en-US" sz="900" kern="1200" dirty="0"/>
            <a:t>.</a:t>
          </a:r>
        </a:p>
      </dsp:txBody>
      <dsp:txXfrm>
        <a:off x="3505383" y="676639"/>
        <a:ext cx="1764790" cy="3158727"/>
      </dsp:txXfrm>
    </dsp:sp>
    <dsp:sp modelId="{915A1590-A35E-E04A-B098-E2054716A5A3}">
      <dsp:nvSpPr>
        <dsp:cNvPr id="0" name=""/>
        <dsp:cNvSpPr/>
      </dsp:nvSpPr>
      <dsp:spPr>
        <a:xfrm>
          <a:off x="5437795" y="146306"/>
          <a:ext cx="1834541" cy="5232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Inactivos</a:t>
          </a:r>
          <a:endParaRPr lang="en-US" sz="2000" kern="1200" dirty="0"/>
        </a:p>
      </dsp:txBody>
      <dsp:txXfrm>
        <a:off x="5437795" y="146306"/>
        <a:ext cx="1834541" cy="523240"/>
      </dsp:txXfrm>
    </dsp:sp>
    <dsp:sp modelId="{70D6C6FB-5E40-054E-977A-77F53B248FEC}">
      <dsp:nvSpPr>
        <dsp:cNvPr id="0" name=""/>
        <dsp:cNvSpPr/>
      </dsp:nvSpPr>
      <dsp:spPr>
        <a:xfrm>
          <a:off x="5440827" y="647940"/>
          <a:ext cx="1825371" cy="398120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 err="1"/>
            <a:t>Producto</a:t>
          </a:r>
          <a:r>
            <a:rPr lang="en-US" sz="900" b="1" kern="1200" dirty="0"/>
            <a:t> </a:t>
          </a:r>
          <a:r>
            <a:rPr lang="en-US" sz="900" b="1" kern="1200" dirty="0" err="1"/>
            <a:t>recomendado</a:t>
          </a:r>
          <a:r>
            <a:rPr lang="en-US" sz="900" kern="1200" dirty="0"/>
            <a:t>: </a:t>
          </a:r>
          <a:r>
            <a:rPr lang="en-US" sz="900" kern="1200" dirty="0" err="1"/>
            <a:t>versiones</a:t>
          </a:r>
          <a:r>
            <a:rPr lang="en-US" sz="900" kern="1200" dirty="0"/>
            <a:t> </a:t>
          </a:r>
          <a:r>
            <a:rPr lang="en-US" sz="900" kern="1200" dirty="0" err="1"/>
            <a:t>mejoradas</a:t>
          </a:r>
          <a:r>
            <a:rPr lang="en-US" sz="900" kern="1200" dirty="0"/>
            <a:t> de la </a:t>
          </a:r>
          <a:r>
            <a:rPr lang="en-US" sz="900" kern="1200" dirty="0" err="1"/>
            <a:t>cuenta</a:t>
          </a:r>
          <a:r>
            <a:rPr lang="en-US" sz="900" kern="1200" dirty="0"/>
            <a:t> </a:t>
          </a:r>
          <a:r>
            <a:rPr lang="en-US" sz="900" kern="1200" dirty="0" err="1"/>
            <a:t>básica</a:t>
          </a:r>
          <a:r>
            <a:rPr lang="en-US" sz="900" kern="1200" dirty="0"/>
            <a:t> (</a:t>
          </a:r>
          <a:r>
            <a:rPr lang="en-US" sz="900" kern="1200" dirty="0" err="1"/>
            <a:t>em_account</a:t>
          </a:r>
          <a:r>
            <a:rPr lang="en-US" sz="900" kern="1200" dirty="0"/>
            <a:t> → </a:t>
          </a:r>
          <a:r>
            <a:rPr lang="en-US" sz="900" kern="1200" dirty="0" err="1"/>
            <a:t>emc_account</a:t>
          </a:r>
          <a:r>
            <a:rPr lang="en-US" sz="900" kern="1200" dirty="0"/>
            <a:t>, </a:t>
          </a:r>
          <a:r>
            <a:rPr lang="en-US" sz="900" kern="1200" dirty="0" err="1"/>
            <a:t>em_account_p</a:t>
          </a:r>
          <a:r>
            <a:rPr lang="en-US" sz="900" kern="1200" dirty="0"/>
            <a:t>, </a:t>
          </a:r>
          <a:r>
            <a:rPr lang="en-US" sz="900" kern="1200" dirty="0" err="1"/>
            <a:t>em_account_pp</a:t>
          </a:r>
          <a:r>
            <a:rPr lang="en-US" sz="900" kern="1200" dirty="0"/>
            <a:t>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Razonamiento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Estos</a:t>
          </a:r>
          <a:r>
            <a:rPr lang="en-US" sz="900" kern="1200" dirty="0"/>
            <a:t> </a:t>
          </a:r>
          <a:r>
            <a:rPr lang="en-US" sz="900" kern="1200" dirty="0" err="1"/>
            <a:t>clientes</a:t>
          </a:r>
          <a:r>
            <a:rPr lang="en-US" sz="900" kern="1200" dirty="0"/>
            <a:t> </a:t>
          </a:r>
          <a:r>
            <a:rPr lang="en-US" sz="900" kern="1200" dirty="0" err="1"/>
            <a:t>ya</a:t>
          </a:r>
          <a:r>
            <a:rPr lang="en-US" sz="900" kern="1200" dirty="0"/>
            <a:t> </a:t>
          </a:r>
          <a:r>
            <a:rPr lang="en-US" sz="900" kern="1200" dirty="0" err="1"/>
            <a:t>conocen</a:t>
          </a:r>
          <a:r>
            <a:rPr lang="en-US" sz="900" kern="1200" dirty="0"/>
            <a:t> la </a:t>
          </a:r>
          <a:r>
            <a:rPr lang="en-US" sz="900" kern="1200" dirty="0" err="1"/>
            <a:t>marca</a:t>
          </a:r>
          <a:r>
            <a:rPr lang="en-US" sz="900" kern="1200" dirty="0"/>
            <a:t>, </a:t>
          </a:r>
          <a:r>
            <a:rPr lang="en-US" sz="900" kern="1200" dirty="0" err="1"/>
            <a:t>pero</a:t>
          </a:r>
          <a:r>
            <a:rPr lang="en-US" sz="900" kern="1200" dirty="0"/>
            <a:t> no son </a:t>
          </a:r>
          <a:r>
            <a:rPr lang="en-US" sz="900" kern="1200" dirty="0" err="1"/>
            <a:t>activos</a:t>
          </a:r>
          <a:r>
            <a:rPr lang="en-US" sz="900" kern="1200" dirty="0"/>
            <a:t> </a:t>
          </a:r>
          <a:r>
            <a:rPr lang="en-US" sz="900" kern="1200" dirty="0" err="1"/>
            <a:t>ni</a:t>
          </a:r>
          <a:r>
            <a:rPr lang="en-US" sz="900" kern="1200" dirty="0"/>
            <a:t> </a:t>
          </a:r>
          <a:r>
            <a:rPr lang="en-US" sz="900" kern="1200" dirty="0" err="1"/>
            <a:t>contratan</a:t>
          </a:r>
          <a:r>
            <a:rPr lang="en-US" sz="900" kern="1200" dirty="0"/>
            <a:t> </a:t>
          </a:r>
          <a:r>
            <a:rPr lang="en-US" sz="900" kern="1200" dirty="0" err="1"/>
            <a:t>productos</a:t>
          </a:r>
          <a:r>
            <a:rPr lang="en-US" sz="900" kern="1200" dirty="0"/>
            <a:t> </a:t>
          </a:r>
          <a:r>
            <a:rPr lang="en-US" sz="900" kern="1200" dirty="0" err="1"/>
            <a:t>adicionales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Intentar</a:t>
          </a:r>
          <a:r>
            <a:rPr lang="en-US" sz="900" kern="1200" dirty="0"/>
            <a:t> </a:t>
          </a:r>
          <a:r>
            <a:rPr lang="en-US" sz="900" kern="1200" dirty="0" err="1"/>
            <a:t>venderles</a:t>
          </a:r>
          <a:r>
            <a:rPr lang="en-US" sz="900" kern="1200" dirty="0"/>
            <a:t> un plan de </a:t>
          </a:r>
          <a:r>
            <a:rPr lang="en-US" sz="900" kern="1200" dirty="0" err="1"/>
            <a:t>pensiones</a:t>
          </a:r>
          <a:r>
            <a:rPr lang="en-US" sz="900" kern="1200" dirty="0"/>
            <a:t> o un </a:t>
          </a:r>
          <a:r>
            <a:rPr lang="en-US" sz="900" kern="1200" dirty="0" err="1"/>
            <a:t>depósito</a:t>
          </a:r>
          <a:r>
            <a:rPr lang="en-US" sz="900" kern="1200" dirty="0"/>
            <a:t> </a:t>
          </a:r>
          <a:r>
            <a:rPr lang="en-US" sz="900" kern="1200" dirty="0" err="1"/>
            <a:t>puede</a:t>
          </a:r>
          <a:r>
            <a:rPr lang="en-US" sz="900" kern="1200" dirty="0"/>
            <a:t> ser </a:t>
          </a:r>
          <a:r>
            <a:rPr lang="en-US" sz="900" kern="1200" dirty="0" err="1"/>
            <a:t>demasiado</a:t>
          </a:r>
          <a:r>
            <a:rPr lang="en-US" sz="900" kern="1200" dirty="0"/>
            <a:t> </a:t>
          </a:r>
          <a:r>
            <a:rPr lang="en-US" sz="900" kern="1200" dirty="0" err="1"/>
            <a:t>agresivo</a:t>
          </a:r>
          <a:r>
            <a:rPr lang="en-US" sz="900" kern="1200" dirty="0"/>
            <a:t> → </a:t>
          </a:r>
          <a:r>
            <a:rPr lang="en-US" sz="900" kern="1200" dirty="0" err="1"/>
            <a:t>riesgo</a:t>
          </a:r>
          <a:r>
            <a:rPr lang="en-US" sz="900" kern="1200" dirty="0"/>
            <a:t> de </a:t>
          </a:r>
          <a:r>
            <a:rPr lang="en-US" sz="900" kern="1200" dirty="0" err="1"/>
            <a:t>abandono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Una </a:t>
          </a:r>
          <a:r>
            <a:rPr lang="en-US" sz="900" b="1" kern="1200" dirty="0" err="1"/>
            <a:t>estrategia</a:t>
          </a:r>
          <a:r>
            <a:rPr lang="en-US" sz="900" b="1" kern="1200" dirty="0"/>
            <a:t> gradual</a:t>
          </a:r>
          <a:r>
            <a:rPr lang="en-US" sz="900" kern="1200" dirty="0"/>
            <a:t> es </a:t>
          </a:r>
          <a:r>
            <a:rPr lang="en-US" sz="900" kern="1200" dirty="0" err="1"/>
            <a:t>mejor</a:t>
          </a:r>
          <a:r>
            <a:rPr lang="en-US" sz="900" kern="1200" dirty="0"/>
            <a:t>: </a:t>
          </a:r>
          <a:r>
            <a:rPr lang="en-US" sz="900" kern="1200" dirty="0" err="1"/>
            <a:t>mejorar</a:t>
          </a:r>
          <a:r>
            <a:rPr lang="en-US" sz="900" kern="1200" dirty="0"/>
            <a:t> la </a:t>
          </a:r>
          <a:r>
            <a:rPr lang="en-US" sz="900" kern="1200" dirty="0" err="1"/>
            <a:t>cuenta</a:t>
          </a:r>
          <a:r>
            <a:rPr lang="en-US" sz="900" kern="1200" dirty="0"/>
            <a:t> </a:t>
          </a:r>
          <a:r>
            <a:rPr lang="en-US" sz="900" kern="1200" dirty="0" err="1"/>
            <a:t>básica</a:t>
          </a:r>
          <a:r>
            <a:rPr lang="en-US" sz="900" kern="1200" dirty="0"/>
            <a:t> para </a:t>
          </a:r>
          <a:r>
            <a:rPr lang="en-US" sz="900" kern="1200" dirty="0" err="1"/>
            <a:t>mantenerlos</a:t>
          </a:r>
          <a:r>
            <a:rPr lang="en-US" sz="900" kern="1200" dirty="0"/>
            <a:t> </a:t>
          </a:r>
          <a:r>
            <a:rPr lang="en-US" sz="900" kern="1200" dirty="0" err="1"/>
            <a:t>vinculados</a:t>
          </a:r>
          <a:r>
            <a:rPr lang="en-US" sz="900" kern="1200" dirty="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900" b="1" kern="1200" dirty="0" err="1"/>
            <a:t>Campaña</a:t>
          </a:r>
          <a:r>
            <a:rPr lang="en-US" sz="900" b="1" kern="1200" dirty="0"/>
            <a:t> </a:t>
          </a:r>
          <a:r>
            <a:rPr lang="en-US" sz="900" b="1" kern="1200" dirty="0" err="1"/>
            <a:t>propuesta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b="1" kern="1200" dirty="0" err="1"/>
            <a:t>Gamificación</a:t>
          </a:r>
          <a:r>
            <a:rPr lang="en-US" sz="900" b="1" kern="1200" dirty="0"/>
            <a:t> / </a:t>
          </a:r>
          <a:r>
            <a:rPr lang="en-US" sz="900" b="1" kern="1200" dirty="0" err="1"/>
            <a:t>recompensas</a:t>
          </a:r>
          <a:r>
            <a:rPr lang="en-US" sz="900" kern="1200" dirty="0"/>
            <a:t>: </a:t>
          </a:r>
          <a:r>
            <a:rPr lang="en-US" sz="900" kern="1200" dirty="0" err="1"/>
            <a:t>ofrecer</a:t>
          </a:r>
          <a:r>
            <a:rPr lang="en-US" sz="900" kern="1200" dirty="0"/>
            <a:t> </a:t>
          </a:r>
          <a:r>
            <a:rPr lang="en-US" sz="900" kern="1200" dirty="0" err="1"/>
            <a:t>beneficios</a:t>
          </a:r>
          <a:r>
            <a:rPr lang="en-US" sz="900" kern="1200" dirty="0"/>
            <a:t> </a:t>
          </a:r>
          <a:r>
            <a:rPr lang="en-US" sz="900" kern="1200" dirty="0" err="1"/>
            <a:t>adicionales</a:t>
          </a:r>
          <a:r>
            <a:rPr lang="en-US" sz="900" kern="1200" dirty="0"/>
            <a:t> </a:t>
          </a:r>
          <a:r>
            <a:rPr lang="en-US" sz="900" kern="1200" dirty="0" err="1"/>
            <a:t>si</a:t>
          </a:r>
          <a:r>
            <a:rPr lang="en-US" sz="900" kern="1200" dirty="0"/>
            <a:t> </a:t>
          </a:r>
          <a:r>
            <a:rPr lang="en-US" sz="900" kern="1200" dirty="0" err="1"/>
            <a:t>migran</a:t>
          </a:r>
          <a:r>
            <a:rPr lang="en-US" sz="900" kern="1200" dirty="0"/>
            <a:t> a la </a:t>
          </a:r>
          <a:r>
            <a:rPr lang="en-US" sz="900" kern="1200" dirty="0" err="1"/>
            <a:t>versión</a:t>
          </a:r>
          <a:r>
            <a:rPr lang="en-US" sz="900" kern="1200" dirty="0"/>
            <a:t> premium (</a:t>
          </a:r>
          <a:r>
            <a:rPr lang="en-US" sz="900" kern="1200" dirty="0" err="1"/>
            <a:t>ej</a:t>
          </a:r>
          <a:r>
            <a:rPr lang="en-US" sz="900" kern="1200" dirty="0"/>
            <a:t>. </a:t>
          </a:r>
          <a:r>
            <a:rPr lang="en-US" sz="900" kern="1200" dirty="0" err="1"/>
            <a:t>más</a:t>
          </a:r>
          <a:r>
            <a:rPr lang="en-US" sz="900" kern="1200" dirty="0"/>
            <a:t> </a:t>
          </a:r>
          <a:r>
            <a:rPr lang="en-US" sz="900" kern="1200" dirty="0" err="1"/>
            <a:t>redondeo</a:t>
          </a:r>
          <a:r>
            <a:rPr lang="en-US" sz="900" kern="1200" dirty="0"/>
            <a:t> </a:t>
          </a:r>
          <a:r>
            <a:rPr lang="en-US" sz="900" kern="1200" dirty="0" err="1"/>
            <a:t>automático</a:t>
          </a:r>
          <a:r>
            <a:rPr lang="en-US" sz="900" kern="1200" dirty="0"/>
            <a:t> de </a:t>
          </a:r>
          <a:r>
            <a:rPr lang="en-US" sz="900" kern="1200" dirty="0" err="1"/>
            <a:t>compras</a:t>
          </a:r>
          <a:r>
            <a:rPr lang="en-US" sz="900" kern="1200" dirty="0"/>
            <a:t>, </a:t>
          </a:r>
          <a:r>
            <a:rPr lang="en-US" sz="900" kern="1200" dirty="0" err="1"/>
            <a:t>intereses</a:t>
          </a:r>
          <a:r>
            <a:rPr lang="en-US" sz="900" kern="1200" dirty="0"/>
            <a:t> </a:t>
          </a:r>
          <a:r>
            <a:rPr lang="en-US" sz="900" kern="1200" dirty="0" err="1"/>
            <a:t>más</a:t>
          </a:r>
          <a:r>
            <a:rPr lang="en-US" sz="900" kern="1200" dirty="0"/>
            <a:t> altos, cashback </a:t>
          </a:r>
          <a:r>
            <a:rPr lang="en-US" sz="900" kern="1200" dirty="0" err="1"/>
            <a:t>en</a:t>
          </a:r>
          <a:r>
            <a:rPr lang="en-US" sz="900" kern="1200" dirty="0"/>
            <a:t> </a:t>
          </a:r>
          <a:r>
            <a:rPr lang="en-US" sz="900" kern="1200" dirty="0" err="1"/>
            <a:t>compras</a:t>
          </a:r>
          <a:r>
            <a:rPr lang="en-US" sz="900" kern="1200" dirty="0"/>
            <a:t>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 err="1"/>
            <a:t>Ejemplo</a:t>
          </a:r>
          <a:r>
            <a:rPr lang="en-US" sz="900" kern="1200" dirty="0"/>
            <a:t> de </a:t>
          </a:r>
          <a:r>
            <a:rPr lang="en-US" sz="900" kern="1200" dirty="0" err="1"/>
            <a:t>mensaje</a:t>
          </a:r>
          <a:r>
            <a:rPr lang="en-US" sz="900" kern="1200" dirty="0"/>
            <a:t>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900" i="1" kern="1200" dirty="0"/>
            <a:t>“</a:t>
          </a:r>
          <a:r>
            <a:rPr lang="en-US" sz="900" i="1" kern="1200" dirty="0" err="1"/>
            <a:t>Disfruta</a:t>
          </a:r>
          <a:r>
            <a:rPr lang="en-US" sz="900" i="1" kern="1200" dirty="0"/>
            <a:t> de </a:t>
          </a:r>
          <a:r>
            <a:rPr lang="en-US" sz="900" i="1" kern="1200" dirty="0" err="1"/>
            <a:t>mayores</a:t>
          </a:r>
          <a:r>
            <a:rPr lang="en-US" sz="900" i="1" kern="1200" dirty="0"/>
            <a:t> </a:t>
          </a:r>
          <a:r>
            <a:rPr lang="en-US" sz="900" i="1" kern="1200" dirty="0" err="1"/>
            <a:t>beneficios</a:t>
          </a:r>
          <a:r>
            <a:rPr lang="en-US" sz="900" i="1" kern="1200" dirty="0"/>
            <a:t> con un solo </a:t>
          </a:r>
          <a:r>
            <a:rPr lang="en-US" sz="900" i="1" kern="1200" dirty="0" err="1"/>
            <a:t>clic</a:t>
          </a:r>
          <a:r>
            <a:rPr lang="en-US" sz="900" i="1" kern="1200" dirty="0"/>
            <a:t>”</a:t>
          </a:r>
          <a:r>
            <a:rPr lang="en-US" sz="900" kern="1200" dirty="0"/>
            <a:t>.</a:t>
          </a:r>
        </a:p>
      </dsp:txBody>
      <dsp:txXfrm>
        <a:off x="5440827" y="647940"/>
        <a:ext cx="1825371" cy="39812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64A8-648F-F142-A971-DB35EF0745C0}">
      <dsp:nvSpPr>
        <dsp:cNvPr id="0" name=""/>
        <dsp:cNvSpPr/>
      </dsp:nvSpPr>
      <dsp:spPr>
        <a:xfrm>
          <a:off x="915" y="0"/>
          <a:ext cx="1872410" cy="46166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bg1"/>
              </a:solidFill>
            </a:rPr>
            <a:t>Ganancia con campaña tradicional: </a:t>
          </a:r>
          <a:r>
            <a:rPr lang="es-ES" sz="1200" b="1" kern="1200" dirty="0">
              <a:solidFill>
                <a:schemeClr val="bg1"/>
              </a:solidFill>
            </a:rPr>
            <a:t>60.117.045 €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4437" y="13522"/>
        <a:ext cx="1845366" cy="4346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9513A-EDE8-3F4E-B876-1E0866081943}">
      <dsp:nvSpPr>
        <dsp:cNvPr id="0" name=""/>
        <dsp:cNvSpPr/>
      </dsp:nvSpPr>
      <dsp:spPr>
        <a:xfrm>
          <a:off x="4341" y="321836"/>
          <a:ext cx="1989979" cy="518907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¿A qué clientes impactamos?</a:t>
          </a:r>
          <a:endParaRPr lang="en-US" sz="1400" kern="1200" dirty="0"/>
        </a:p>
      </dsp:txBody>
      <dsp:txXfrm>
        <a:off x="19539" y="337034"/>
        <a:ext cx="1959583" cy="488511"/>
      </dsp:txXfrm>
    </dsp:sp>
    <dsp:sp modelId="{DC1A0CE8-CD6B-7F44-B447-5D73D3B8849B}">
      <dsp:nvSpPr>
        <dsp:cNvPr id="0" name=""/>
        <dsp:cNvSpPr/>
      </dsp:nvSpPr>
      <dsp:spPr>
        <a:xfrm rot="19457599">
          <a:off x="1946269" y="391933"/>
          <a:ext cx="51122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511229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9103" y="419323"/>
        <a:ext cx="25561" cy="25561"/>
      </dsp:txXfrm>
    </dsp:sp>
    <dsp:sp modelId="{3AD68BD1-CDD8-2E4B-9AEA-6391AFF86268}">
      <dsp:nvSpPr>
        <dsp:cNvPr id="0" name=""/>
        <dsp:cNvSpPr/>
      </dsp:nvSpPr>
      <dsp:spPr>
        <a:xfrm>
          <a:off x="2409446" y="23464"/>
          <a:ext cx="2834636" cy="51890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2: Leales y de alto Valor</a:t>
          </a:r>
          <a:endParaRPr lang="en-US" sz="1400" kern="1200" dirty="0"/>
        </a:p>
      </dsp:txBody>
      <dsp:txXfrm>
        <a:off x="2424644" y="38662"/>
        <a:ext cx="2804240" cy="488511"/>
      </dsp:txXfrm>
    </dsp:sp>
    <dsp:sp modelId="{7818D858-46D5-754E-9BD7-DF611D27EEEC}">
      <dsp:nvSpPr>
        <dsp:cNvPr id="0" name=""/>
        <dsp:cNvSpPr/>
      </dsp:nvSpPr>
      <dsp:spPr>
        <a:xfrm rot="2310408">
          <a:off x="5190334" y="396632"/>
          <a:ext cx="4943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494323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headEnd type="non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5137" y="424445"/>
        <a:ext cx="24716" cy="24716"/>
      </dsp:txXfrm>
    </dsp:sp>
    <dsp:sp modelId="{80BB6892-37E9-F745-AF5E-E3207F5FBAF1}">
      <dsp:nvSpPr>
        <dsp:cNvPr id="0" name=""/>
        <dsp:cNvSpPr/>
      </dsp:nvSpPr>
      <dsp:spPr>
        <a:xfrm>
          <a:off x="5630908" y="331234"/>
          <a:ext cx="1374036" cy="518907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rgbClr r="0" g="0" b="0"/>
          </a:solidFill>
          <a:prstDash val="solid"/>
          <a:round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bg1"/>
              </a:solidFill>
            </a:rPr>
            <a:t>131.237 clientes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646106" y="346432"/>
        <a:ext cx="1343640" cy="488511"/>
      </dsp:txXfrm>
    </dsp:sp>
    <dsp:sp modelId="{FF54349F-EACA-8741-BFFB-AADA3813C7B2}">
      <dsp:nvSpPr>
        <dsp:cNvPr id="0" name=""/>
        <dsp:cNvSpPr/>
      </dsp:nvSpPr>
      <dsp:spPr>
        <a:xfrm rot="2142401">
          <a:off x="1946269" y="690305"/>
          <a:ext cx="51122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511229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9103" y="717695"/>
        <a:ext cx="25561" cy="25561"/>
      </dsp:txXfrm>
    </dsp:sp>
    <dsp:sp modelId="{B440AFE7-46A0-2F45-BE55-DD14636DBC5F}">
      <dsp:nvSpPr>
        <dsp:cNvPr id="0" name=""/>
        <dsp:cNvSpPr/>
      </dsp:nvSpPr>
      <dsp:spPr>
        <a:xfrm>
          <a:off x="2409446" y="620208"/>
          <a:ext cx="2834636" cy="51890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3: Potenciales de Alto Valor</a:t>
          </a:r>
          <a:endParaRPr lang="en-US" sz="1400" kern="1200" dirty="0"/>
        </a:p>
      </dsp:txBody>
      <dsp:txXfrm>
        <a:off x="2424644" y="635406"/>
        <a:ext cx="2804240" cy="48851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957DA-E28D-EC41-BD01-DEE6CBF41965}">
      <dsp:nvSpPr>
        <dsp:cNvPr id="0" name=""/>
        <dsp:cNvSpPr/>
      </dsp:nvSpPr>
      <dsp:spPr>
        <a:xfrm rot="10800000">
          <a:off x="4930312" y="442491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0A2E6-0CC2-1749-88CC-DD4D1BF2C34D}">
      <dsp:nvSpPr>
        <dsp:cNvPr id="0" name=""/>
        <dsp:cNvSpPr/>
      </dsp:nvSpPr>
      <dsp:spPr>
        <a:xfrm>
          <a:off x="4976320" y="522678"/>
          <a:ext cx="211142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228.520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54.625.420 €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54.396.900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4976320" y="522678"/>
        <a:ext cx="2111429" cy="639237"/>
      </dsp:txXfrm>
    </dsp:sp>
    <dsp:sp modelId="{A7612682-E13B-6B49-8F4A-BA1E8E069708}">
      <dsp:nvSpPr>
        <dsp:cNvPr id="0" name=""/>
        <dsp:cNvSpPr/>
      </dsp:nvSpPr>
      <dsp:spPr>
        <a:xfrm rot="5400000">
          <a:off x="4937760" y="18288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137D9-8465-C14F-B756-3DCB02F2E505}">
      <dsp:nvSpPr>
        <dsp:cNvPr id="0" name=""/>
        <dsp:cNvSpPr/>
      </dsp:nvSpPr>
      <dsp:spPr>
        <a:xfrm rot="10800000">
          <a:off x="2488518" y="252865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7B675-00D0-7640-9803-CF2996A2C978}">
      <dsp:nvSpPr>
        <dsp:cNvPr id="0" name=""/>
        <dsp:cNvSpPr/>
      </dsp:nvSpPr>
      <dsp:spPr>
        <a:xfrm>
          <a:off x="2524306" y="365759"/>
          <a:ext cx="201857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476.960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99.760.953 €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99.283.993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2524306" y="365759"/>
        <a:ext cx="2018579" cy="639237"/>
      </dsp:txXfrm>
    </dsp:sp>
    <dsp:sp modelId="{E56DB1D9-C28B-1D4B-97A1-2BCD2022C627}">
      <dsp:nvSpPr>
        <dsp:cNvPr id="0" name=""/>
        <dsp:cNvSpPr/>
      </dsp:nvSpPr>
      <dsp:spPr>
        <a:xfrm rot="5400000">
          <a:off x="2498978" y="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744A2-04D6-2F4A-8555-9D07A2D92533}">
      <dsp:nvSpPr>
        <dsp:cNvPr id="0" name=""/>
        <dsp:cNvSpPr/>
      </dsp:nvSpPr>
      <dsp:spPr>
        <a:xfrm rot="10800000">
          <a:off x="87404" y="0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6C36D-59EA-B447-9774-CE4D8C1890CF}">
      <dsp:nvSpPr>
        <dsp:cNvPr id="0" name=""/>
        <dsp:cNvSpPr/>
      </dsp:nvSpPr>
      <dsp:spPr>
        <a:xfrm>
          <a:off x="92818" y="91437"/>
          <a:ext cx="2008541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746.620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133.854.034 €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133.107.414 </a:t>
          </a:r>
          <a:r>
            <a:rPr lang="es-ES" sz="1300" b="1" u="none" kern="1200" dirty="0"/>
            <a:t>€</a:t>
          </a:r>
          <a:endParaRPr lang="en-US" sz="1300" b="1" u="none" kern="1200" dirty="0"/>
        </a:p>
      </dsp:txBody>
      <dsp:txXfrm>
        <a:off x="92818" y="91437"/>
        <a:ext cx="2008541" cy="6392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64A8-648F-F142-A971-DB35EF0745C0}">
      <dsp:nvSpPr>
        <dsp:cNvPr id="0" name=""/>
        <dsp:cNvSpPr/>
      </dsp:nvSpPr>
      <dsp:spPr>
        <a:xfrm>
          <a:off x="915" y="0"/>
          <a:ext cx="1872410" cy="46166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bg1"/>
              </a:solidFill>
            </a:rPr>
            <a:t>Ganancia con campaña tradicional: </a:t>
          </a:r>
          <a:r>
            <a:rPr lang="es-ES" sz="1200" b="1" kern="1200" dirty="0">
              <a:solidFill>
                <a:schemeClr val="bg1"/>
              </a:solidFill>
            </a:rPr>
            <a:t>801.757 €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4437" y="13522"/>
        <a:ext cx="1845366" cy="434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4AE1F-B504-8F49-8E51-9423F034453B}">
      <dsp:nvSpPr>
        <dsp:cNvPr id="0" name=""/>
        <dsp:cNvSpPr/>
      </dsp:nvSpPr>
      <dsp:spPr>
        <a:xfrm>
          <a:off x="0" y="0"/>
          <a:ext cx="4754880" cy="531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Dashboard de ventas</a:t>
          </a:r>
        </a:p>
      </dsp:txBody>
      <dsp:txXfrm>
        <a:off x="15559" y="15559"/>
        <a:ext cx="4136775" cy="500091"/>
      </dsp:txXfrm>
    </dsp:sp>
    <dsp:sp modelId="{AECD9708-5B7A-4E44-8ACD-A755C7043076}">
      <dsp:nvSpPr>
        <dsp:cNvPr id="0" name=""/>
        <dsp:cNvSpPr/>
      </dsp:nvSpPr>
      <dsp:spPr>
        <a:xfrm>
          <a:off x="398221" y="627792"/>
          <a:ext cx="4754880" cy="531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</a:t>
          </a:r>
          <a:r>
            <a:rPr lang="en-US" sz="1900" kern="1200" dirty="0" err="1"/>
            <a:t>Modelo</a:t>
          </a:r>
          <a:r>
            <a:rPr lang="en-US" sz="1900" kern="1200" dirty="0"/>
            <a:t> de </a:t>
          </a:r>
          <a:r>
            <a:rPr lang="en-US" sz="1900" kern="1200" dirty="0" err="1"/>
            <a:t>propensión</a:t>
          </a:r>
          <a:r>
            <a:rPr lang="en-US" sz="1900" kern="1200" dirty="0"/>
            <a:t> a </a:t>
          </a:r>
          <a:r>
            <a:rPr lang="en-US" sz="1900" kern="1200" dirty="0" err="1"/>
            <a:t>compra</a:t>
          </a:r>
          <a:endParaRPr lang="en-US" sz="1900" kern="1200" dirty="0"/>
        </a:p>
      </dsp:txBody>
      <dsp:txXfrm>
        <a:off x="413780" y="643351"/>
        <a:ext cx="3980254" cy="500091"/>
      </dsp:txXfrm>
    </dsp:sp>
    <dsp:sp modelId="{C7E75785-6B7A-694D-BAC3-03783F9EC08A}">
      <dsp:nvSpPr>
        <dsp:cNvPr id="0" name=""/>
        <dsp:cNvSpPr/>
      </dsp:nvSpPr>
      <dsp:spPr>
        <a:xfrm>
          <a:off x="790498" y="1255585"/>
          <a:ext cx="4754880" cy="531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Segmentación de clientes</a:t>
          </a:r>
        </a:p>
      </dsp:txBody>
      <dsp:txXfrm>
        <a:off x="806057" y="1271144"/>
        <a:ext cx="3986198" cy="500091"/>
      </dsp:txXfrm>
    </dsp:sp>
    <dsp:sp modelId="{7B672D19-02FA-7E41-82EC-126CC45636C1}">
      <dsp:nvSpPr>
        <dsp:cNvPr id="0" name=""/>
        <dsp:cNvSpPr/>
      </dsp:nvSpPr>
      <dsp:spPr>
        <a:xfrm>
          <a:off x="1188719" y="1883378"/>
          <a:ext cx="4754880" cy="5312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Caso de uso aplicado al negocio</a:t>
          </a:r>
        </a:p>
      </dsp:txBody>
      <dsp:txXfrm>
        <a:off x="1204278" y="1898937"/>
        <a:ext cx="3980254" cy="500091"/>
      </dsp:txXfrm>
    </dsp:sp>
    <dsp:sp modelId="{7D1DD065-C897-4243-B95F-050B7404C84E}">
      <dsp:nvSpPr>
        <dsp:cNvPr id="0" name=""/>
        <dsp:cNvSpPr/>
      </dsp:nvSpPr>
      <dsp:spPr>
        <a:xfrm>
          <a:off x="4409593" y="406858"/>
          <a:ext cx="345286" cy="345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87282" y="406858"/>
        <a:ext cx="189908" cy="259828"/>
      </dsp:txXfrm>
    </dsp:sp>
    <dsp:sp modelId="{48535780-ACFC-C842-866C-19D650EB4637}">
      <dsp:nvSpPr>
        <dsp:cNvPr id="0" name=""/>
        <dsp:cNvSpPr/>
      </dsp:nvSpPr>
      <dsp:spPr>
        <a:xfrm>
          <a:off x="4807815" y="1034650"/>
          <a:ext cx="345286" cy="345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885504" y="1034650"/>
        <a:ext cx="189908" cy="259828"/>
      </dsp:txXfrm>
    </dsp:sp>
    <dsp:sp modelId="{8FC0667B-59D5-E043-8E5A-354AC81EC55A}">
      <dsp:nvSpPr>
        <dsp:cNvPr id="0" name=""/>
        <dsp:cNvSpPr/>
      </dsp:nvSpPr>
      <dsp:spPr>
        <a:xfrm>
          <a:off x="5200092" y="1662443"/>
          <a:ext cx="345286" cy="345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277781" y="1662443"/>
        <a:ext cx="189908" cy="25982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9513A-EDE8-3F4E-B876-1E0866081943}">
      <dsp:nvSpPr>
        <dsp:cNvPr id="0" name=""/>
        <dsp:cNvSpPr/>
      </dsp:nvSpPr>
      <dsp:spPr>
        <a:xfrm>
          <a:off x="4341" y="321836"/>
          <a:ext cx="1989979" cy="518907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¿A qué clientes impactamos?</a:t>
          </a:r>
          <a:endParaRPr lang="en-US" sz="1400" kern="1200" dirty="0"/>
        </a:p>
      </dsp:txBody>
      <dsp:txXfrm>
        <a:off x="19539" y="337034"/>
        <a:ext cx="1959583" cy="488511"/>
      </dsp:txXfrm>
    </dsp:sp>
    <dsp:sp modelId="{DC1A0CE8-CD6B-7F44-B447-5D73D3B8849B}">
      <dsp:nvSpPr>
        <dsp:cNvPr id="0" name=""/>
        <dsp:cNvSpPr/>
      </dsp:nvSpPr>
      <dsp:spPr>
        <a:xfrm rot="19457599">
          <a:off x="1946269" y="391933"/>
          <a:ext cx="51122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511229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9103" y="419323"/>
        <a:ext cx="25561" cy="25561"/>
      </dsp:txXfrm>
    </dsp:sp>
    <dsp:sp modelId="{3AD68BD1-CDD8-2E4B-9AEA-6391AFF86268}">
      <dsp:nvSpPr>
        <dsp:cNvPr id="0" name=""/>
        <dsp:cNvSpPr/>
      </dsp:nvSpPr>
      <dsp:spPr>
        <a:xfrm>
          <a:off x="2409446" y="23464"/>
          <a:ext cx="2834636" cy="51890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0: Activos y Diversificados</a:t>
          </a:r>
          <a:endParaRPr lang="en-US" sz="1400" kern="1200" dirty="0"/>
        </a:p>
      </dsp:txBody>
      <dsp:txXfrm>
        <a:off x="2424644" y="38662"/>
        <a:ext cx="2804240" cy="488511"/>
      </dsp:txXfrm>
    </dsp:sp>
    <dsp:sp modelId="{7818D858-46D5-754E-9BD7-DF611D27EEEC}">
      <dsp:nvSpPr>
        <dsp:cNvPr id="0" name=""/>
        <dsp:cNvSpPr/>
      </dsp:nvSpPr>
      <dsp:spPr>
        <a:xfrm rot="2310408">
          <a:off x="5190334" y="396632"/>
          <a:ext cx="494323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494323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headEnd type="non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25137" y="424445"/>
        <a:ext cx="24716" cy="24716"/>
      </dsp:txXfrm>
    </dsp:sp>
    <dsp:sp modelId="{80BB6892-37E9-F745-AF5E-E3207F5FBAF1}">
      <dsp:nvSpPr>
        <dsp:cNvPr id="0" name=""/>
        <dsp:cNvSpPr/>
      </dsp:nvSpPr>
      <dsp:spPr>
        <a:xfrm>
          <a:off x="5630908" y="331234"/>
          <a:ext cx="1374036" cy="518907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rgbClr r="0" g="0" b="0"/>
          </a:solidFill>
          <a:prstDash val="solid"/>
          <a:round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bg1"/>
              </a:solidFill>
            </a:rPr>
            <a:t>118.814 clientes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646106" y="346432"/>
        <a:ext cx="1343640" cy="488511"/>
      </dsp:txXfrm>
    </dsp:sp>
    <dsp:sp modelId="{FF54349F-EACA-8741-BFFB-AADA3813C7B2}">
      <dsp:nvSpPr>
        <dsp:cNvPr id="0" name=""/>
        <dsp:cNvSpPr/>
      </dsp:nvSpPr>
      <dsp:spPr>
        <a:xfrm rot="2142401">
          <a:off x="1946269" y="690305"/>
          <a:ext cx="511229" cy="80341"/>
        </a:xfrm>
        <a:custGeom>
          <a:avLst/>
          <a:gdLst/>
          <a:ahLst/>
          <a:cxnLst/>
          <a:rect l="0" t="0" r="0" b="0"/>
          <a:pathLst>
            <a:path>
              <a:moveTo>
                <a:pt x="0" y="40170"/>
              </a:moveTo>
              <a:lnTo>
                <a:pt x="511229" y="40170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9103" y="717695"/>
        <a:ext cx="25561" cy="25561"/>
      </dsp:txXfrm>
    </dsp:sp>
    <dsp:sp modelId="{B440AFE7-46A0-2F45-BE55-DD14636DBC5F}">
      <dsp:nvSpPr>
        <dsp:cNvPr id="0" name=""/>
        <dsp:cNvSpPr/>
      </dsp:nvSpPr>
      <dsp:spPr>
        <a:xfrm>
          <a:off x="2409446" y="620208"/>
          <a:ext cx="2834636" cy="51890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2: Leales de Alto Valor</a:t>
          </a:r>
          <a:endParaRPr lang="en-US" sz="1400" kern="1200" dirty="0"/>
        </a:p>
      </dsp:txBody>
      <dsp:txXfrm>
        <a:off x="2424644" y="635406"/>
        <a:ext cx="2804240" cy="48851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957DA-E28D-EC41-BD01-DEE6CBF41965}">
      <dsp:nvSpPr>
        <dsp:cNvPr id="0" name=""/>
        <dsp:cNvSpPr/>
      </dsp:nvSpPr>
      <dsp:spPr>
        <a:xfrm rot="10800000">
          <a:off x="4930312" y="442491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0A2E6-0CC2-1749-88CC-DD4D1BF2C34D}">
      <dsp:nvSpPr>
        <dsp:cNvPr id="0" name=""/>
        <dsp:cNvSpPr/>
      </dsp:nvSpPr>
      <dsp:spPr>
        <a:xfrm>
          <a:off x="4976320" y="522678"/>
          <a:ext cx="211142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207.020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12.305.268 €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12.098.248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4976320" y="522678"/>
        <a:ext cx="2111429" cy="639237"/>
      </dsp:txXfrm>
    </dsp:sp>
    <dsp:sp modelId="{A7612682-E13B-6B49-8F4A-BA1E8E069708}">
      <dsp:nvSpPr>
        <dsp:cNvPr id="0" name=""/>
        <dsp:cNvSpPr/>
      </dsp:nvSpPr>
      <dsp:spPr>
        <a:xfrm rot="5400000">
          <a:off x="4937760" y="18288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137D9-8465-C14F-B756-3DCB02F2E505}">
      <dsp:nvSpPr>
        <dsp:cNvPr id="0" name=""/>
        <dsp:cNvSpPr/>
      </dsp:nvSpPr>
      <dsp:spPr>
        <a:xfrm rot="10800000">
          <a:off x="2488518" y="252865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7B675-00D0-7640-9803-CF2996A2C978}">
      <dsp:nvSpPr>
        <dsp:cNvPr id="0" name=""/>
        <dsp:cNvSpPr/>
      </dsp:nvSpPr>
      <dsp:spPr>
        <a:xfrm>
          <a:off x="2524306" y="365759"/>
          <a:ext cx="201857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291.360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15.153.633 €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14.862.273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2524306" y="365759"/>
        <a:ext cx="2018579" cy="639237"/>
      </dsp:txXfrm>
    </dsp:sp>
    <dsp:sp modelId="{E56DB1D9-C28B-1D4B-97A1-2BCD2022C627}">
      <dsp:nvSpPr>
        <dsp:cNvPr id="0" name=""/>
        <dsp:cNvSpPr/>
      </dsp:nvSpPr>
      <dsp:spPr>
        <a:xfrm rot="5400000">
          <a:off x="2498978" y="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744A2-04D6-2F4A-8555-9D07A2D92533}">
      <dsp:nvSpPr>
        <dsp:cNvPr id="0" name=""/>
        <dsp:cNvSpPr/>
      </dsp:nvSpPr>
      <dsp:spPr>
        <a:xfrm rot="10800000">
          <a:off x="87404" y="0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6C36D-59EA-B447-9774-CE4D8C1890CF}">
      <dsp:nvSpPr>
        <dsp:cNvPr id="0" name=""/>
        <dsp:cNvSpPr/>
      </dsp:nvSpPr>
      <dsp:spPr>
        <a:xfrm>
          <a:off x="92818" y="91437"/>
          <a:ext cx="2008541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368.600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16.432.188 €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16.063.588 </a:t>
          </a:r>
          <a:r>
            <a:rPr lang="es-ES" sz="1300" b="1" u="none" kern="1200" dirty="0"/>
            <a:t>€</a:t>
          </a:r>
          <a:endParaRPr lang="en-US" sz="1300" b="1" u="none" kern="1200" dirty="0"/>
        </a:p>
      </dsp:txBody>
      <dsp:txXfrm>
        <a:off x="92818" y="91437"/>
        <a:ext cx="2008541" cy="63923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64A8-648F-F142-A971-DB35EF0745C0}">
      <dsp:nvSpPr>
        <dsp:cNvPr id="0" name=""/>
        <dsp:cNvSpPr/>
      </dsp:nvSpPr>
      <dsp:spPr>
        <a:xfrm>
          <a:off x="915" y="0"/>
          <a:ext cx="1872410" cy="46166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bg1"/>
              </a:solidFill>
            </a:rPr>
            <a:t>Ganancia con campaña tradicional: </a:t>
          </a:r>
          <a:r>
            <a:rPr lang="es-ES" sz="1200" b="1" kern="1200" dirty="0">
              <a:solidFill>
                <a:schemeClr val="bg1"/>
              </a:solidFill>
            </a:rPr>
            <a:t>1.194.019 €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4437" y="13522"/>
        <a:ext cx="1845366" cy="43462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9513A-EDE8-3F4E-B876-1E0866081943}">
      <dsp:nvSpPr>
        <dsp:cNvPr id="0" name=""/>
        <dsp:cNvSpPr/>
      </dsp:nvSpPr>
      <dsp:spPr>
        <a:xfrm>
          <a:off x="0" y="342400"/>
          <a:ext cx="1495527" cy="478082"/>
        </a:xfrm>
        <a:prstGeom prst="roundRect">
          <a:avLst>
            <a:gd name="adj" fmla="val 1000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¿A qué clientes impactamos?</a:t>
          </a:r>
          <a:endParaRPr lang="en-US" sz="1400" kern="1200" dirty="0"/>
        </a:p>
      </dsp:txBody>
      <dsp:txXfrm>
        <a:off x="14003" y="356403"/>
        <a:ext cx="1467521" cy="450076"/>
      </dsp:txXfrm>
    </dsp:sp>
    <dsp:sp modelId="{DC1A0CE8-CD6B-7F44-B447-5D73D3B8849B}">
      <dsp:nvSpPr>
        <dsp:cNvPr id="0" name=""/>
        <dsp:cNvSpPr/>
      </dsp:nvSpPr>
      <dsp:spPr>
        <a:xfrm rot="18888679">
          <a:off x="1418896" y="371087"/>
          <a:ext cx="519132" cy="52419"/>
        </a:xfrm>
        <a:custGeom>
          <a:avLst/>
          <a:gdLst/>
          <a:ahLst/>
          <a:cxnLst/>
          <a:rect l="0" t="0" r="0" b="0"/>
          <a:pathLst>
            <a:path>
              <a:moveTo>
                <a:pt x="0" y="26209"/>
              </a:moveTo>
              <a:lnTo>
                <a:pt x="519132" y="26209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5484" y="384319"/>
        <a:ext cx="25956" cy="25956"/>
      </dsp:txXfrm>
    </dsp:sp>
    <dsp:sp modelId="{3AD68BD1-CDD8-2E4B-9AEA-6391AFF86268}">
      <dsp:nvSpPr>
        <dsp:cNvPr id="0" name=""/>
        <dsp:cNvSpPr/>
      </dsp:nvSpPr>
      <dsp:spPr>
        <a:xfrm>
          <a:off x="1861398" y="43870"/>
          <a:ext cx="3200402" cy="3385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2: Leales de Alto Valor</a:t>
          </a:r>
          <a:endParaRPr lang="en-US" sz="1400" kern="1200" dirty="0"/>
        </a:p>
      </dsp:txBody>
      <dsp:txXfrm>
        <a:off x="1871314" y="53786"/>
        <a:ext cx="3180570" cy="318733"/>
      </dsp:txXfrm>
    </dsp:sp>
    <dsp:sp modelId="{7818D858-46D5-754E-9BD7-DF611D27EEEC}">
      <dsp:nvSpPr>
        <dsp:cNvPr id="0" name=""/>
        <dsp:cNvSpPr/>
      </dsp:nvSpPr>
      <dsp:spPr>
        <a:xfrm rot="2345221">
          <a:off x="4987401" y="396534"/>
          <a:ext cx="664840" cy="52419"/>
        </a:xfrm>
        <a:custGeom>
          <a:avLst/>
          <a:gdLst/>
          <a:ahLst/>
          <a:cxnLst/>
          <a:rect l="0" t="0" r="0" b="0"/>
          <a:pathLst>
            <a:path>
              <a:moveTo>
                <a:pt x="0" y="26209"/>
              </a:moveTo>
              <a:lnTo>
                <a:pt x="664840" y="26209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headEnd type="non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3201" y="406123"/>
        <a:ext cx="33242" cy="33242"/>
      </dsp:txXfrm>
    </dsp:sp>
    <dsp:sp modelId="{80BB6892-37E9-F745-AF5E-E3207F5FBAF1}">
      <dsp:nvSpPr>
        <dsp:cNvPr id="0" name=""/>
        <dsp:cNvSpPr/>
      </dsp:nvSpPr>
      <dsp:spPr>
        <a:xfrm>
          <a:off x="5577843" y="420624"/>
          <a:ext cx="1415469" cy="42342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rgbClr r="0" g="0" b="0"/>
          </a:solidFill>
          <a:prstDash val="solid"/>
          <a:round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bg1"/>
              </a:solidFill>
            </a:rPr>
            <a:t>191.043 clientes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590245" y="433026"/>
        <a:ext cx="1390665" cy="398616"/>
      </dsp:txXfrm>
    </dsp:sp>
    <dsp:sp modelId="{FF54349F-EACA-8741-BFFB-AADA3813C7B2}">
      <dsp:nvSpPr>
        <dsp:cNvPr id="0" name=""/>
        <dsp:cNvSpPr/>
      </dsp:nvSpPr>
      <dsp:spPr>
        <a:xfrm rot="169261">
          <a:off x="1495305" y="564246"/>
          <a:ext cx="366314" cy="52419"/>
        </a:xfrm>
        <a:custGeom>
          <a:avLst/>
          <a:gdLst/>
          <a:ahLst/>
          <a:cxnLst/>
          <a:rect l="0" t="0" r="0" b="0"/>
          <a:pathLst>
            <a:path>
              <a:moveTo>
                <a:pt x="0" y="26209"/>
              </a:moveTo>
              <a:lnTo>
                <a:pt x="366314" y="26209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9304" y="581298"/>
        <a:ext cx="18315" cy="18315"/>
      </dsp:txXfrm>
    </dsp:sp>
    <dsp:sp modelId="{B440AFE7-46A0-2F45-BE55-DD14636DBC5F}">
      <dsp:nvSpPr>
        <dsp:cNvPr id="0" name=""/>
        <dsp:cNvSpPr/>
      </dsp:nvSpPr>
      <dsp:spPr>
        <a:xfrm>
          <a:off x="1861398" y="430187"/>
          <a:ext cx="3200402" cy="3385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3: Potenciales de Alto Valor</a:t>
          </a:r>
          <a:endParaRPr lang="en-US" sz="1400" kern="1200" dirty="0"/>
        </a:p>
      </dsp:txBody>
      <dsp:txXfrm>
        <a:off x="1871314" y="440103"/>
        <a:ext cx="3180570" cy="318733"/>
      </dsp:txXfrm>
    </dsp:sp>
    <dsp:sp modelId="{2087D498-E396-8846-A057-63AABCB7EA8A}">
      <dsp:nvSpPr>
        <dsp:cNvPr id="0" name=""/>
        <dsp:cNvSpPr/>
      </dsp:nvSpPr>
      <dsp:spPr>
        <a:xfrm rot="2897037">
          <a:off x="1403553" y="760438"/>
          <a:ext cx="549818" cy="52419"/>
        </a:xfrm>
        <a:custGeom>
          <a:avLst/>
          <a:gdLst/>
          <a:ahLst/>
          <a:cxnLst/>
          <a:rect l="0" t="0" r="0" b="0"/>
          <a:pathLst>
            <a:path>
              <a:moveTo>
                <a:pt x="0" y="26209"/>
              </a:moveTo>
              <a:lnTo>
                <a:pt x="549818" y="26209"/>
              </a:lnTo>
            </a:path>
          </a:pathLst>
        </a:custGeom>
        <a:noFill/>
        <a:ln w="15875" cap="flat" cmpd="sng" algn="ctr">
          <a:solidFill>
            <a:schemeClr val="tx2">
              <a:lumMod val="50000"/>
            </a:schemeClr>
          </a:solidFill>
          <a:prstDash val="solid"/>
          <a:tailEnd type="triangle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4717" y="772903"/>
        <a:ext cx="27490" cy="27490"/>
      </dsp:txXfrm>
    </dsp:sp>
    <dsp:sp modelId="{5A004900-243D-CD47-A83A-53F1970B1196}">
      <dsp:nvSpPr>
        <dsp:cNvPr id="0" name=""/>
        <dsp:cNvSpPr/>
      </dsp:nvSpPr>
      <dsp:spPr>
        <a:xfrm>
          <a:off x="1861398" y="822572"/>
          <a:ext cx="3200402" cy="338565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Clúster 4: Pasivos pero de Alto Margen</a:t>
          </a:r>
          <a:endParaRPr lang="en-US" sz="1400" kern="1200" dirty="0"/>
        </a:p>
      </dsp:txBody>
      <dsp:txXfrm>
        <a:off x="1871314" y="832488"/>
        <a:ext cx="3180570" cy="3187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957DA-E28D-EC41-BD01-DEE6CBF41965}">
      <dsp:nvSpPr>
        <dsp:cNvPr id="0" name=""/>
        <dsp:cNvSpPr/>
      </dsp:nvSpPr>
      <dsp:spPr>
        <a:xfrm rot="10800000">
          <a:off x="4930312" y="442491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2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0A2E6-0CC2-1749-88CC-DD4D1BF2C34D}">
      <dsp:nvSpPr>
        <dsp:cNvPr id="0" name=""/>
        <dsp:cNvSpPr/>
      </dsp:nvSpPr>
      <dsp:spPr>
        <a:xfrm>
          <a:off x="4976320" y="522678"/>
          <a:ext cx="211142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262.200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15.732.000 €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15.469.800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4976320" y="522678"/>
        <a:ext cx="2111429" cy="639237"/>
      </dsp:txXfrm>
    </dsp:sp>
    <dsp:sp modelId="{A7612682-E13B-6B49-8F4A-BA1E8E069708}">
      <dsp:nvSpPr>
        <dsp:cNvPr id="0" name=""/>
        <dsp:cNvSpPr/>
      </dsp:nvSpPr>
      <dsp:spPr>
        <a:xfrm rot="5400000">
          <a:off x="4937760" y="18288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137D9-8465-C14F-B756-3DCB02F2E505}">
      <dsp:nvSpPr>
        <dsp:cNvPr id="0" name=""/>
        <dsp:cNvSpPr/>
      </dsp:nvSpPr>
      <dsp:spPr>
        <a:xfrm rot="10800000">
          <a:off x="2488518" y="252865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7B675-00D0-7640-9803-CF2996A2C978}">
      <dsp:nvSpPr>
        <dsp:cNvPr id="0" name=""/>
        <dsp:cNvSpPr/>
      </dsp:nvSpPr>
      <dsp:spPr>
        <a:xfrm>
          <a:off x="2524306" y="365759"/>
          <a:ext cx="2018579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435.420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22.859.550 €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22.424.130 </a:t>
          </a:r>
          <a:r>
            <a:rPr lang="es-ES" sz="1300" b="1" u="none" kern="1200" dirty="0"/>
            <a:t>€</a:t>
          </a:r>
          <a:endParaRPr lang="en-US" sz="1300" b="1" kern="1200" dirty="0"/>
        </a:p>
      </dsp:txBody>
      <dsp:txXfrm>
        <a:off x="2524306" y="365759"/>
        <a:ext cx="2018579" cy="639237"/>
      </dsp:txXfrm>
    </dsp:sp>
    <dsp:sp modelId="{E56DB1D9-C28B-1D4B-97A1-2BCD2022C627}">
      <dsp:nvSpPr>
        <dsp:cNvPr id="0" name=""/>
        <dsp:cNvSpPr/>
      </dsp:nvSpPr>
      <dsp:spPr>
        <a:xfrm rot="5400000">
          <a:off x="2498978" y="0"/>
          <a:ext cx="137595" cy="137595"/>
        </a:xfrm>
        <a:prstGeom prst="triangle">
          <a:avLst>
            <a:gd name="adj" fmla="val 100000"/>
          </a:avLst>
        </a:prstGeom>
        <a:solidFill>
          <a:schemeClr val="tx2">
            <a:lumMod val="1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744A2-04D6-2F4A-8555-9D07A2D92533}">
      <dsp:nvSpPr>
        <dsp:cNvPr id="0" name=""/>
        <dsp:cNvSpPr/>
      </dsp:nvSpPr>
      <dsp:spPr>
        <a:xfrm rot="10800000">
          <a:off x="87404" y="0"/>
          <a:ext cx="2286003" cy="485444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6C36D-59EA-B447-9774-CE4D8C1890CF}">
      <dsp:nvSpPr>
        <dsp:cNvPr id="0" name=""/>
        <dsp:cNvSpPr/>
      </dsp:nvSpPr>
      <dsp:spPr>
        <a:xfrm>
          <a:off x="92818" y="91437"/>
          <a:ext cx="2008541" cy="6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Inversión: 622.380 </a:t>
          </a:r>
          <a:r>
            <a:rPr lang="es-ES" sz="1300" b="0" u="none" kern="1200" dirty="0"/>
            <a:t>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u="none" kern="1200" dirty="0"/>
            <a:t>Ganancia: 28.007.100 €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u="none" kern="1200" dirty="0"/>
            <a:t>ROI: 27.384.720 </a:t>
          </a:r>
          <a:r>
            <a:rPr lang="es-ES" sz="1300" b="1" u="none" kern="1200" dirty="0"/>
            <a:t>€</a:t>
          </a:r>
          <a:endParaRPr lang="en-US" sz="1300" b="1" u="none" kern="1200" dirty="0"/>
        </a:p>
      </dsp:txBody>
      <dsp:txXfrm>
        <a:off x="92818" y="91437"/>
        <a:ext cx="2008541" cy="63923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CC064-6EF7-564B-8768-115C8C7C0DB1}">
      <dsp:nvSpPr>
        <dsp:cNvPr id="0" name=""/>
        <dsp:cNvSpPr/>
      </dsp:nvSpPr>
      <dsp:spPr>
        <a:xfrm>
          <a:off x="653858" y="364942"/>
          <a:ext cx="1498340" cy="8273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 err="1"/>
            <a:t>Clientes</a:t>
          </a:r>
          <a:r>
            <a:rPr lang="en-US" sz="1100" b="1" i="0" kern="1200" baseline="0" dirty="0"/>
            <a:t> </a:t>
          </a:r>
          <a:r>
            <a:rPr lang="en-US" sz="1100" b="1" i="0" kern="1200" baseline="0" dirty="0" err="1"/>
            <a:t>nuevos</a:t>
          </a:r>
          <a:r>
            <a:rPr lang="en-US" sz="1100" b="1" i="0" kern="1200" baseline="0" dirty="0"/>
            <a:t> (</a:t>
          </a:r>
          <a:r>
            <a:rPr lang="en-US" sz="1100" b="1" i="0" kern="1200" baseline="0" dirty="0" err="1"/>
            <a:t>próximos</a:t>
          </a:r>
          <a:r>
            <a:rPr lang="en-US" sz="1100" b="1" i="0" kern="1200" baseline="0" dirty="0"/>
            <a:t> 6 meses – </a:t>
          </a:r>
          <a:r>
            <a:rPr lang="en-US" sz="1100" b="1" i="0" kern="1200" baseline="0" dirty="0" err="1"/>
            <a:t>pico</a:t>
          </a:r>
          <a:r>
            <a:rPr lang="en-US" sz="1100" b="1" i="0" kern="1200" baseline="0" dirty="0"/>
            <a:t> de </a:t>
          </a:r>
          <a:r>
            <a:rPr lang="en-US" sz="1100" b="1" i="0" kern="1200" baseline="0" dirty="0" err="1"/>
            <a:t>captación</a:t>
          </a:r>
          <a:r>
            <a:rPr lang="en-US" sz="1100" b="1" i="0" kern="1200" baseline="0" dirty="0"/>
            <a:t>)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/>
            <a:t>→ </a:t>
          </a:r>
          <a:r>
            <a:rPr lang="en-US" sz="1100" b="1" i="0" kern="1200" baseline="0" dirty="0" err="1"/>
            <a:t>em_account</a:t>
          </a:r>
          <a:endParaRPr lang="en-US" sz="1100" kern="1200" dirty="0"/>
        </a:p>
      </dsp:txBody>
      <dsp:txXfrm>
        <a:off x="678091" y="389175"/>
        <a:ext cx="1449874" cy="778907"/>
      </dsp:txXfrm>
    </dsp:sp>
    <dsp:sp modelId="{7B6B9EFB-90CF-2C4B-B3CA-F2AE51544AAF}">
      <dsp:nvSpPr>
        <dsp:cNvPr id="0" name=""/>
        <dsp:cNvSpPr/>
      </dsp:nvSpPr>
      <dsp:spPr>
        <a:xfrm>
          <a:off x="803692" y="1192315"/>
          <a:ext cx="313005" cy="633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326"/>
              </a:lnTo>
              <a:lnTo>
                <a:pt x="313005" y="633326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C8ECB-52B2-BA45-B059-99912151616D}">
      <dsp:nvSpPr>
        <dsp:cNvPr id="0" name=""/>
        <dsp:cNvSpPr/>
      </dsp:nvSpPr>
      <dsp:spPr>
        <a:xfrm>
          <a:off x="1116698" y="1465588"/>
          <a:ext cx="1440208" cy="720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110.000 </a:t>
          </a:r>
          <a:r>
            <a:rPr lang="en-US" sz="900" b="0" i="0" kern="1200" baseline="0" dirty="0" err="1"/>
            <a:t>clientes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×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70 € / </a:t>
          </a:r>
          <a:r>
            <a:rPr lang="en-US" sz="900" b="0" i="0" kern="1200" baseline="0" dirty="0" err="1"/>
            <a:t>venta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 err="1"/>
            <a:t>Beneficio</a:t>
          </a:r>
          <a:r>
            <a:rPr lang="en-US" sz="1200" b="1" i="0" kern="1200" baseline="0" dirty="0"/>
            <a:t> – 7,7M €</a:t>
          </a:r>
          <a:endParaRPr lang="en-US" sz="1200" kern="1200" dirty="0"/>
        </a:p>
      </dsp:txBody>
      <dsp:txXfrm>
        <a:off x="1137789" y="1486679"/>
        <a:ext cx="1398026" cy="677925"/>
      </dsp:txXfrm>
    </dsp:sp>
    <dsp:sp modelId="{152833AF-63D8-EB46-9357-49DCAB395120}">
      <dsp:nvSpPr>
        <dsp:cNvPr id="0" name=""/>
        <dsp:cNvSpPr/>
      </dsp:nvSpPr>
      <dsp:spPr>
        <a:xfrm>
          <a:off x="98433" y="2802319"/>
          <a:ext cx="1504610" cy="827733"/>
        </a:xfrm>
        <a:prstGeom prst="roundRect">
          <a:avLst>
            <a:gd name="adj" fmla="val 10000"/>
          </a:avLst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 err="1"/>
            <a:t>Potenciar</a:t>
          </a:r>
          <a:r>
            <a:rPr lang="en-US" sz="1100" b="1" i="0" kern="1200" baseline="0" dirty="0"/>
            <a:t> </a:t>
          </a:r>
          <a:r>
            <a:rPr lang="en-US" sz="1100" b="1" i="0" kern="1200" baseline="0" dirty="0" err="1"/>
            <a:t>fondos</a:t>
          </a:r>
          <a:r>
            <a:rPr lang="en-US" sz="1100" b="1" i="0" kern="1200" baseline="0" dirty="0"/>
            <a:t> de </a:t>
          </a:r>
          <a:r>
            <a:rPr lang="en-US" sz="1100" b="1" i="0" kern="1200" baseline="0" dirty="0" err="1"/>
            <a:t>inversión</a:t>
          </a:r>
          <a:r>
            <a:rPr lang="en-US" sz="1100" b="1" i="0" kern="1200" baseline="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/>
            <a:t>→ funds</a:t>
          </a:r>
          <a:endParaRPr lang="en-US" sz="1100" kern="1200" dirty="0"/>
        </a:p>
      </dsp:txBody>
      <dsp:txXfrm>
        <a:off x="122676" y="2826562"/>
        <a:ext cx="1456124" cy="779247"/>
      </dsp:txXfrm>
    </dsp:sp>
    <dsp:sp modelId="{504E5A38-52D5-4344-B91C-DCA19D03353A}">
      <dsp:nvSpPr>
        <dsp:cNvPr id="0" name=""/>
        <dsp:cNvSpPr/>
      </dsp:nvSpPr>
      <dsp:spPr>
        <a:xfrm>
          <a:off x="248894" y="3630052"/>
          <a:ext cx="168270" cy="68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509"/>
              </a:lnTo>
              <a:lnTo>
                <a:pt x="168270" y="68050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3AED8-307B-B842-950B-60BEBADE0CDA}">
      <dsp:nvSpPr>
        <dsp:cNvPr id="0" name=""/>
        <dsp:cNvSpPr/>
      </dsp:nvSpPr>
      <dsp:spPr>
        <a:xfrm>
          <a:off x="417165" y="3950508"/>
          <a:ext cx="1440208" cy="720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3.300 </a:t>
          </a:r>
          <a:r>
            <a:rPr lang="en-US" sz="900" b="0" i="0" kern="1200" baseline="0" dirty="0" err="1"/>
            <a:t>clientes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×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1.499 € / </a:t>
          </a:r>
          <a:r>
            <a:rPr lang="en-US" sz="900" b="0" i="0" kern="1200" baseline="0" dirty="0" err="1"/>
            <a:t>venta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 err="1"/>
            <a:t>Beneficio</a:t>
          </a:r>
          <a:r>
            <a:rPr lang="en-US" sz="1200" b="1" i="0" kern="1200" baseline="0" dirty="0"/>
            <a:t> – 4,9M €</a:t>
          </a:r>
          <a:endParaRPr lang="en-US" sz="1200" kern="1200" dirty="0"/>
        </a:p>
      </dsp:txBody>
      <dsp:txXfrm>
        <a:off x="438256" y="3971599"/>
        <a:ext cx="1398026" cy="677925"/>
      </dsp:txXfrm>
    </dsp:sp>
    <dsp:sp modelId="{3C7D625F-CF89-B843-B676-3E720C92875D}">
      <dsp:nvSpPr>
        <dsp:cNvPr id="0" name=""/>
        <dsp:cNvSpPr/>
      </dsp:nvSpPr>
      <dsp:spPr>
        <a:xfrm>
          <a:off x="3518700" y="337300"/>
          <a:ext cx="1510941" cy="805319"/>
        </a:xfrm>
        <a:prstGeom prst="roundRect">
          <a:avLst>
            <a:gd name="adj" fmla="val 10000"/>
          </a:avLst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 err="1"/>
            <a:t>Ofrecer</a:t>
          </a:r>
          <a:r>
            <a:rPr lang="en-US" sz="1100" b="1" i="0" kern="1200" baseline="0" dirty="0"/>
            <a:t> a </a:t>
          </a:r>
          <a:r>
            <a:rPr lang="en-US" sz="1100" b="1" i="0" kern="1200" baseline="0" dirty="0" err="1"/>
            <a:t>clientes</a:t>
          </a:r>
          <a:r>
            <a:rPr lang="en-US" sz="1100" b="1" i="0" kern="1200" baseline="0" dirty="0"/>
            <a:t> premium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/>
            <a:t>→ loans</a:t>
          </a:r>
          <a:endParaRPr lang="en-US" sz="1100" kern="1200" dirty="0"/>
        </a:p>
      </dsp:txBody>
      <dsp:txXfrm>
        <a:off x="3542287" y="360887"/>
        <a:ext cx="1463767" cy="758145"/>
      </dsp:txXfrm>
    </dsp:sp>
    <dsp:sp modelId="{A525AC22-9BF4-4B40-8342-F7EF3160D907}">
      <dsp:nvSpPr>
        <dsp:cNvPr id="0" name=""/>
        <dsp:cNvSpPr/>
      </dsp:nvSpPr>
      <dsp:spPr>
        <a:xfrm>
          <a:off x="3669794" y="1142619"/>
          <a:ext cx="220138" cy="609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710"/>
              </a:lnTo>
              <a:lnTo>
                <a:pt x="220138" y="60971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BB464-E6F4-8F4C-A84E-EB15FBC92FE0}">
      <dsp:nvSpPr>
        <dsp:cNvPr id="0" name=""/>
        <dsp:cNvSpPr/>
      </dsp:nvSpPr>
      <dsp:spPr>
        <a:xfrm>
          <a:off x="3889933" y="1392276"/>
          <a:ext cx="1440208" cy="720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3.900 </a:t>
          </a:r>
          <a:r>
            <a:rPr lang="en-US" sz="900" b="0" i="0" kern="1200" baseline="0" dirty="0" err="1"/>
            <a:t>clientes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×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2.184 € / </a:t>
          </a:r>
          <a:r>
            <a:rPr lang="en-US" sz="900" b="0" i="0" kern="1200" baseline="0" dirty="0" err="1"/>
            <a:t>venta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 err="1"/>
            <a:t>Beneficio</a:t>
          </a:r>
          <a:r>
            <a:rPr lang="en-US" sz="1200" b="1" i="0" kern="1200" baseline="0" dirty="0"/>
            <a:t> – 8,5M €</a:t>
          </a:r>
          <a:endParaRPr lang="en-US" sz="1200" kern="1200" dirty="0"/>
        </a:p>
      </dsp:txBody>
      <dsp:txXfrm>
        <a:off x="3911024" y="1413367"/>
        <a:ext cx="1398026" cy="677925"/>
      </dsp:txXfrm>
    </dsp:sp>
    <dsp:sp modelId="{EEDC63D2-6A3C-D340-AD86-AAAA20A745FC}">
      <dsp:nvSpPr>
        <dsp:cNvPr id="0" name=""/>
        <dsp:cNvSpPr/>
      </dsp:nvSpPr>
      <dsp:spPr>
        <a:xfrm>
          <a:off x="3725254" y="2802679"/>
          <a:ext cx="1509258" cy="827373"/>
        </a:xfrm>
        <a:prstGeom prst="roundRect">
          <a:avLst>
            <a:gd name="adj" fmla="val 1000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 err="1"/>
            <a:t>Hipotecas</a:t>
          </a:r>
          <a:r>
            <a:rPr lang="en-US" sz="1100" b="1" i="0" kern="1200" baseline="0" dirty="0"/>
            <a:t> </a:t>
          </a:r>
          <a:r>
            <a:rPr lang="en-US" sz="1100" b="1" i="0" kern="1200" baseline="0" dirty="0" err="1"/>
            <a:t>selectivas</a:t>
          </a:r>
          <a:endParaRPr lang="en-US" sz="1100" b="1" i="0" kern="1200" baseline="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 dirty="0"/>
            <a:t>→ mortgage</a:t>
          </a:r>
          <a:endParaRPr lang="en-US" sz="1100" kern="1200" dirty="0"/>
        </a:p>
      </dsp:txBody>
      <dsp:txXfrm>
        <a:off x="3749487" y="2826912"/>
        <a:ext cx="1460792" cy="778907"/>
      </dsp:txXfrm>
    </dsp:sp>
    <dsp:sp modelId="{90801B45-02B2-AA4E-BA20-02DB2E5DE276}">
      <dsp:nvSpPr>
        <dsp:cNvPr id="0" name=""/>
        <dsp:cNvSpPr/>
      </dsp:nvSpPr>
      <dsp:spPr>
        <a:xfrm>
          <a:off x="3876180" y="3630052"/>
          <a:ext cx="194285" cy="71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7177"/>
              </a:lnTo>
              <a:lnTo>
                <a:pt x="194285" y="71717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4AAB5-A83E-B14E-8C0B-24465A6F7C3D}">
      <dsp:nvSpPr>
        <dsp:cNvPr id="0" name=""/>
        <dsp:cNvSpPr/>
      </dsp:nvSpPr>
      <dsp:spPr>
        <a:xfrm>
          <a:off x="4070465" y="3987176"/>
          <a:ext cx="1463043" cy="720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2.100 </a:t>
          </a:r>
          <a:r>
            <a:rPr lang="en-US" sz="900" b="0" i="0" kern="1200" baseline="0" dirty="0" err="1"/>
            <a:t>clientes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×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baseline="0" dirty="0"/>
            <a:t>2.533 € / </a:t>
          </a:r>
          <a:r>
            <a:rPr lang="en-US" sz="900" b="0" i="0" kern="1200" baseline="0" dirty="0" err="1"/>
            <a:t>venta</a:t>
          </a:r>
          <a:endParaRPr lang="en-US" sz="900" b="0" i="0" kern="1200" baseline="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 err="1"/>
            <a:t>Beneficio</a:t>
          </a:r>
          <a:r>
            <a:rPr lang="en-US" sz="1200" b="1" i="0" kern="1200" baseline="0" dirty="0"/>
            <a:t> – 5,3M €</a:t>
          </a:r>
          <a:endParaRPr lang="en-US" sz="1200" kern="1200" dirty="0"/>
        </a:p>
      </dsp:txBody>
      <dsp:txXfrm>
        <a:off x="4091556" y="4008267"/>
        <a:ext cx="1420861" cy="677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CE4D0-0F8E-654A-A599-E52167A8CAFE}">
      <dsp:nvSpPr>
        <dsp:cNvPr id="0" name=""/>
        <dsp:cNvSpPr/>
      </dsp:nvSpPr>
      <dsp:spPr>
        <a:xfrm>
          <a:off x="1359782" y="0"/>
          <a:ext cx="3991642" cy="399164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E5116-0AF5-1F42-9BE1-BF3E95D5998A}">
      <dsp:nvSpPr>
        <dsp:cNvPr id="0" name=""/>
        <dsp:cNvSpPr/>
      </dsp:nvSpPr>
      <dsp:spPr>
        <a:xfrm>
          <a:off x="1738988" y="379205"/>
          <a:ext cx="1556740" cy="1556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KPIs clave de </a:t>
          </a:r>
          <a:r>
            <a:rPr lang="en-US" sz="1800" kern="1200" dirty="0" err="1"/>
            <a:t>ventas</a:t>
          </a:r>
          <a:endParaRPr lang="en-US" sz="1800" kern="1200" dirty="0"/>
        </a:p>
      </dsp:txBody>
      <dsp:txXfrm>
        <a:off x="1814982" y="455199"/>
        <a:ext cx="1404752" cy="1404752"/>
      </dsp:txXfrm>
    </dsp:sp>
    <dsp:sp modelId="{D0004782-A2F6-1844-9191-4A01294F85C7}">
      <dsp:nvSpPr>
        <dsp:cNvPr id="0" name=""/>
        <dsp:cNvSpPr/>
      </dsp:nvSpPr>
      <dsp:spPr>
        <a:xfrm>
          <a:off x="3415478" y="379205"/>
          <a:ext cx="1556740" cy="1556740"/>
        </a:xfrm>
        <a:prstGeom prst="roundRect">
          <a:avLst/>
        </a:prstGeom>
        <a:solidFill>
          <a:schemeClr val="accent5">
            <a:hueOff val="2911898"/>
            <a:satOff val="-15213"/>
            <a:lumOff val="359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Evoluciones</a:t>
          </a:r>
          <a:r>
            <a:rPr lang="en-US" sz="1800" kern="1200" dirty="0"/>
            <a:t> </a:t>
          </a:r>
          <a:r>
            <a:rPr lang="en-US" sz="1800" kern="1200" dirty="0" err="1"/>
            <a:t>temporales</a:t>
          </a:r>
          <a:endParaRPr lang="en-US" sz="1800" kern="1200" dirty="0"/>
        </a:p>
      </dsp:txBody>
      <dsp:txXfrm>
        <a:off x="3491472" y="455199"/>
        <a:ext cx="1404752" cy="1404752"/>
      </dsp:txXfrm>
    </dsp:sp>
    <dsp:sp modelId="{2D32F971-9904-3342-91F6-3FF2C16C7957}">
      <dsp:nvSpPr>
        <dsp:cNvPr id="0" name=""/>
        <dsp:cNvSpPr/>
      </dsp:nvSpPr>
      <dsp:spPr>
        <a:xfrm>
          <a:off x="1738988" y="2055695"/>
          <a:ext cx="1556740" cy="1556740"/>
        </a:xfrm>
        <a:prstGeom prst="roundRect">
          <a:avLst/>
        </a:prstGeom>
        <a:solidFill>
          <a:schemeClr val="accent5">
            <a:hueOff val="5823795"/>
            <a:satOff val="-30426"/>
            <a:lumOff val="718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Análisis de clientes y productos</a:t>
          </a:r>
        </a:p>
      </dsp:txBody>
      <dsp:txXfrm>
        <a:off x="1814982" y="2131689"/>
        <a:ext cx="1404752" cy="1404752"/>
      </dsp:txXfrm>
    </dsp:sp>
    <dsp:sp modelId="{627F57BA-0130-0F42-B615-2B8A93C53786}">
      <dsp:nvSpPr>
        <dsp:cNvPr id="0" name=""/>
        <dsp:cNvSpPr/>
      </dsp:nvSpPr>
      <dsp:spPr>
        <a:xfrm>
          <a:off x="3415478" y="2055695"/>
          <a:ext cx="1556740" cy="1556740"/>
        </a:xfrm>
        <a:prstGeom prst="roundRect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Insights finales </a:t>
          </a:r>
          <a:r>
            <a:rPr lang="en-US" sz="1800" kern="1200" dirty="0" err="1"/>
            <a:t>obtenidos</a:t>
          </a:r>
          <a:endParaRPr lang="en-US" sz="1800" kern="1200" dirty="0"/>
        </a:p>
      </dsp:txBody>
      <dsp:txXfrm>
        <a:off x="3491472" y="2131689"/>
        <a:ext cx="1404752" cy="1404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8DFCC-1D32-6C48-9BED-551BCE8412E4}">
      <dsp:nvSpPr>
        <dsp:cNvPr id="0" name=""/>
        <dsp:cNvSpPr/>
      </dsp:nvSpPr>
      <dsp:spPr>
        <a:xfrm>
          <a:off x="216327" y="2460"/>
          <a:ext cx="2599836" cy="15599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Objetivo</a:t>
          </a:r>
          <a:r>
            <a:rPr lang="en-US" sz="1700" kern="1200" dirty="0"/>
            <a:t>: </a:t>
          </a:r>
          <a:r>
            <a:rPr lang="en-US" sz="1700" kern="1200" dirty="0" err="1"/>
            <a:t>identificar</a:t>
          </a:r>
          <a:r>
            <a:rPr lang="en-US" sz="1700" kern="1200" dirty="0"/>
            <a:t> </a:t>
          </a:r>
          <a:r>
            <a:rPr lang="en-US" sz="1700" kern="1200" dirty="0" err="1"/>
            <a:t>qué</a:t>
          </a:r>
          <a:r>
            <a:rPr lang="en-US" sz="1700" kern="1200" dirty="0"/>
            <a:t> </a:t>
          </a:r>
          <a:r>
            <a:rPr lang="en-US" sz="1700" kern="1200" dirty="0" err="1"/>
            <a:t>clientes</a:t>
          </a:r>
          <a:r>
            <a:rPr lang="en-US" sz="1700" kern="1200" dirty="0"/>
            <a:t> </a:t>
          </a:r>
          <a:r>
            <a:rPr lang="en-US" sz="1700" kern="1200" dirty="0" err="1"/>
            <a:t>tienen</a:t>
          </a:r>
          <a:r>
            <a:rPr lang="en-US" sz="1700" kern="1200" dirty="0"/>
            <a:t> </a:t>
          </a:r>
          <a:r>
            <a:rPr lang="en-US" sz="1700" kern="1200" dirty="0" err="1"/>
            <a:t>una</a:t>
          </a:r>
          <a:r>
            <a:rPr lang="en-US" sz="1700" kern="1200" dirty="0"/>
            <a:t> </a:t>
          </a:r>
          <a:r>
            <a:rPr lang="en-US" sz="1700" kern="1200" dirty="0" err="1"/>
            <a:t>probabilidad</a:t>
          </a:r>
          <a:r>
            <a:rPr lang="en-US" sz="1700" kern="1200" dirty="0"/>
            <a:t> </a:t>
          </a:r>
          <a:r>
            <a:rPr lang="en-US" sz="1700" kern="1200" dirty="0" err="1"/>
            <a:t>más</a:t>
          </a:r>
          <a:r>
            <a:rPr lang="en-US" sz="1700" kern="1200" dirty="0"/>
            <a:t> </a:t>
          </a:r>
          <a:r>
            <a:rPr lang="en-US" sz="1700" kern="1200" dirty="0" err="1"/>
            <a:t>alta</a:t>
          </a:r>
          <a:r>
            <a:rPr lang="en-US" sz="1700" kern="1200" dirty="0"/>
            <a:t> de </a:t>
          </a:r>
          <a:r>
            <a:rPr lang="en-US" sz="1700" kern="1200" dirty="0" err="1"/>
            <a:t>comprar</a:t>
          </a:r>
          <a:r>
            <a:rPr lang="en-US" sz="1700" kern="1200" dirty="0"/>
            <a:t> </a:t>
          </a:r>
          <a:r>
            <a:rPr lang="en-US" sz="1700" kern="1200" dirty="0" err="1"/>
            <a:t>determinados</a:t>
          </a:r>
          <a:r>
            <a:rPr lang="en-US" sz="1700" kern="1200" dirty="0"/>
            <a:t> </a:t>
          </a:r>
          <a:r>
            <a:rPr lang="en-US" sz="1700" kern="1200" dirty="0" err="1"/>
            <a:t>productos</a:t>
          </a:r>
          <a:r>
            <a:rPr lang="en-US" sz="1700" kern="1200" dirty="0"/>
            <a:t>.</a:t>
          </a:r>
        </a:p>
      </dsp:txBody>
      <dsp:txXfrm>
        <a:off x="262015" y="48148"/>
        <a:ext cx="2508460" cy="1468526"/>
      </dsp:txXfrm>
    </dsp:sp>
    <dsp:sp modelId="{928F9BCE-905A-BC41-8CB7-2725A0F09021}">
      <dsp:nvSpPr>
        <dsp:cNvPr id="0" name=""/>
        <dsp:cNvSpPr/>
      </dsp:nvSpPr>
      <dsp:spPr>
        <a:xfrm>
          <a:off x="3044949" y="460031"/>
          <a:ext cx="551165" cy="644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044949" y="588983"/>
        <a:ext cx="385816" cy="386855"/>
      </dsp:txXfrm>
    </dsp:sp>
    <dsp:sp modelId="{87AFD3C5-597D-E247-AB92-C3B7433592C3}">
      <dsp:nvSpPr>
        <dsp:cNvPr id="0" name=""/>
        <dsp:cNvSpPr/>
      </dsp:nvSpPr>
      <dsp:spPr>
        <a:xfrm>
          <a:off x="3856098" y="2460"/>
          <a:ext cx="2599836" cy="1559902"/>
        </a:xfrm>
        <a:prstGeom prst="roundRect">
          <a:avLst>
            <a:gd name="adj" fmla="val 10000"/>
          </a:avLst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Productos</a:t>
          </a:r>
          <a:r>
            <a:rPr lang="en-US" sz="1800" kern="1200" dirty="0"/>
            <a:t> </a:t>
          </a:r>
          <a:r>
            <a:rPr lang="en-US" sz="1800" kern="1200" dirty="0" err="1"/>
            <a:t>relevantes</a:t>
          </a:r>
          <a:endParaRPr lang="en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➥ </a:t>
          </a:r>
          <a:r>
            <a:rPr lang="en-US" sz="1800" kern="1200" dirty="0" err="1"/>
            <a:t>los</a:t>
          </a:r>
          <a:r>
            <a:rPr lang="en-US" sz="1800" kern="1200" dirty="0"/>
            <a:t> </a:t>
          </a:r>
          <a:r>
            <a:rPr lang="en-US" sz="1800" kern="1200" dirty="0" err="1"/>
            <a:t>más</a:t>
          </a:r>
          <a:r>
            <a:rPr lang="en-US" sz="1800" kern="1200" dirty="0"/>
            <a:t> </a:t>
          </a:r>
          <a:r>
            <a:rPr lang="en-US" sz="1800" kern="1200" dirty="0" err="1"/>
            <a:t>rentables</a:t>
          </a:r>
          <a:r>
            <a:rPr lang="en-US" sz="1800" kern="1200" dirty="0"/>
            <a:t> </a:t>
          </a:r>
        </a:p>
      </dsp:txBody>
      <dsp:txXfrm>
        <a:off x="3901786" y="48148"/>
        <a:ext cx="2508460" cy="1468526"/>
      </dsp:txXfrm>
    </dsp:sp>
    <dsp:sp modelId="{048B0AAD-E69E-1C49-AAC6-EE79CC8D9ECA}">
      <dsp:nvSpPr>
        <dsp:cNvPr id="0" name=""/>
        <dsp:cNvSpPr/>
      </dsp:nvSpPr>
      <dsp:spPr>
        <a:xfrm rot="5400000">
          <a:off x="4880434" y="1744350"/>
          <a:ext cx="551165" cy="644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 rot="-5400000">
        <a:off x="4962590" y="1791147"/>
        <a:ext cx="386855" cy="385816"/>
      </dsp:txXfrm>
    </dsp:sp>
    <dsp:sp modelId="{F4094336-1DDC-294D-A28F-E5AB74B5F916}">
      <dsp:nvSpPr>
        <dsp:cNvPr id="0" name=""/>
        <dsp:cNvSpPr/>
      </dsp:nvSpPr>
      <dsp:spPr>
        <a:xfrm>
          <a:off x="3856098" y="2602296"/>
          <a:ext cx="2599836" cy="1559902"/>
        </a:xfrm>
        <a:prstGeom prst="roundRect">
          <a:avLst>
            <a:gd name="adj" fmla="val 10000"/>
          </a:avLst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Modelo</a:t>
          </a:r>
          <a:r>
            <a:rPr lang="en-US" sz="1800" kern="1200" dirty="0"/>
            <a:t> (</a:t>
          </a:r>
          <a:r>
            <a:rPr lang="en-US" sz="1800" kern="1200" dirty="0" err="1"/>
            <a:t>XGBoost</a:t>
          </a:r>
          <a:r>
            <a:rPr lang="en-US" sz="1800" kern="1200" dirty="0"/>
            <a:t>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 </a:t>
          </a:r>
          <a:r>
            <a:rPr lang="en-US" sz="1800" kern="1200" dirty="0" err="1"/>
            <a:t>propensión</a:t>
          </a:r>
          <a:r>
            <a:rPr lang="en-US" sz="1800" kern="1200" dirty="0"/>
            <a:t> a </a:t>
          </a:r>
          <a:r>
            <a:rPr lang="en-US" sz="1800" kern="1200" dirty="0" err="1"/>
            <a:t>compra</a:t>
          </a:r>
          <a:endParaRPr lang="en-US" sz="1800" kern="1200" dirty="0"/>
        </a:p>
      </dsp:txBody>
      <dsp:txXfrm>
        <a:off x="3901786" y="2647984"/>
        <a:ext cx="2508460" cy="1468526"/>
      </dsp:txXfrm>
    </dsp:sp>
    <dsp:sp modelId="{C1D1B075-1CEE-644B-993E-90409D51ADAC}">
      <dsp:nvSpPr>
        <dsp:cNvPr id="0" name=""/>
        <dsp:cNvSpPr/>
      </dsp:nvSpPr>
      <dsp:spPr>
        <a:xfrm rot="10800000">
          <a:off x="3076147" y="3059868"/>
          <a:ext cx="551165" cy="644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 rot="10800000">
        <a:off x="3241496" y="3188820"/>
        <a:ext cx="385816" cy="386855"/>
      </dsp:txXfrm>
    </dsp:sp>
    <dsp:sp modelId="{57EBEC59-0C8F-314D-B0C7-E4A40D9B7238}">
      <dsp:nvSpPr>
        <dsp:cNvPr id="0" name=""/>
        <dsp:cNvSpPr/>
      </dsp:nvSpPr>
      <dsp:spPr>
        <a:xfrm>
          <a:off x="216327" y="2602296"/>
          <a:ext cx="2599836" cy="1559902"/>
        </a:xfrm>
        <a:prstGeom prst="roundRect">
          <a:avLst>
            <a:gd name="adj" fmla="val 1000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Evaluación</a:t>
          </a:r>
          <a:r>
            <a:rPr lang="en-US" sz="1800" kern="1200" dirty="0"/>
            <a:t> del </a:t>
          </a:r>
          <a:r>
            <a:rPr lang="en-US" sz="1800" kern="1200" dirty="0" err="1"/>
            <a:t>modelo</a:t>
          </a:r>
          <a:r>
            <a:rPr lang="en-US" sz="1800" kern="1200" dirty="0"/>
            <a:t> para </a:t>
          </a:r>
          <a:r>
            <a:rPr lang="en-US" sz="1800" kern="1200" dirty="0" err="1"/>
            <a:t>comprobar</a:t>
          </a:r>
          <a:r>
            <a:rPr lang="en-US" sz="1800" kern="1200" dirty="0"/>
            <a:t> </a:t>
          </a:r>
          <a:r>
            <a:rPr lang="en-US" sz="1800" kern="1200" dirty="0" err="1"/>
            <a:t>eficacia</a:t>
          </a:r>
          <a:endParaRPr lang="en-US" sz="1800" kern="1200" dirty="0"/>
        </a:p>
      </dsp:txBody>
      <dsp:txXfrm>
        <a:off x="262015" y="2647984"/>
        <a:ext cx="2508460" cy="14685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2382C-EDF2-1A4D-A690-AF5CE3EE5BF9}">
      <dsp:nvSpPr>
        <dsp:cNvPr id="0" name=""/>
        <dsp:cNvSpPr/>
      </dsp:nvSpPr>
      <dsp:spPr>
        <a:xfrm rot="5400000">
          <a:off x="3848633" y="-1047662"/>
          <a:ext cx="488346" cy="27076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5.976 € </a:t>
          </a:r>
          <a:r>
            <a:rPr lang="en-US" sz="1800" kern="1200" dirty="0" err="1"/>
            <a:t>por</a:t>
          </a:r>
          <a:r>
            <a:rPr lang="en-US" sz="1800" kern="1200" dirty="0"/>
            <a:t> </a:t>
          </a:r>
          <a:r>
            <a:rPr lang="en-US" sz="1800" kern="1200" dirty="0" err="1"/>
            <a:t>venta</a:t>
          </a:r>
          <a:endParaRPr lang="en-US" sz="1800" kern="1200" dirty="0"/>
        </a:p>
      </dsp:txBody>
      <dsp:txXfrm rot="-5400000">
        <a:off x="2739003" y="85807"/>
        <a:ext cx="2683769" cy="440668"/>
      </dsp:txXfrm>
    </dsp:sp>
    <dsp:sp modelId="{C60E3966-8A50-8743-96EC-9A390A44119B}">
      <dsp:nvSpPr>
        <dsp:cNvPr id="0" name=""/>
        <dsp:cNvSpPr/>
      </dsp:nvSpPr>
      <dsp:spPr>
        <a:xfrm>
          <a:off x="572222" y="924"/>
          <a:ext cx="2166780" cy="610433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pension_plan</a:t>
          </a:r>
          <a:endParaRPr lang="en-US" sz="1800" kern="1200" dirty="0"/>
        </a:p>
      </dsp:txBody>
      <dsp:txXfrm>
        <a:off x="602021" y="30723"/>
        <a:ext cx="2107182" cy="550835"/>
      </dsp:txXfrm>
    </dsp:sp>
    <dsp:sp modelId="{41996288-FD6D-A245-B419-B920A138387E}">
      <dsp:nvSpPr>
        <dsp:cNvPr id="0" name=""/>
        <dsp:cNvSpPr/>
      </dsp:nvSpPr>
      <dsp:spPr>
        <a:xfrm rot="5400000">
          <a:off x="3838348" y="-396422"/>
          <a:ext cx="488346" cy="26870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1.486 € </a:t>
          </a:r>
          <a:r>
            <a:rPr lang="en-US" sz="1800" kern="1200" dirty="0" err="1"/>
            <a:t>por</a:t>
          </a:r>
          <a:r>
            <a:rPr lang="en-US" sz="1800" kern="1200" dirty="0"/>
            <a:t> </a:t>
          </a:r>
          <a:r>
            <a:rPr lang="en-US" sz="1800" kern="1200" dirty="0" err="1"/>
            <a:t>venta</a:t>
          </a:r>
          <a:endParaRPr lang="en-US" sz="1800" kern="1200" dirty="0"/>
        </a:p>
      </dsp:txBody>
      <dsp:txXfrm rot="-5400000">
        <a:off x="2739003" y="726762"/>
        <a:ext cx="2663199" cy="440668"/>
      </dsp:txXfrm>
    </dsp:sp>
    <dsp:sp modelId="{6A2F3EC5-7A2E-8C45-91B7-994001798DDA}">
      <dsp:nvSpPr>
        <dsp:cNvPr id="0" name=""/>
        <dsp:cNvSpPr/>
      </dsp:nvSpPr>
      <dsp:spPr>
        <a:xfrm>
          <a:off x="572222" y="641880"/>
          <a:ext cx="2166780" cy="610433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short_term_deposit</a:t>
          </a:r>
          <a:endParaRPr lang="en-US" sz="1800" kern="1200" dirty="0"/>
        </a:p>
      </dsp:txBody>
      <dsp:txXfrm>
        <a:off x="602021" y="671679"/>
        <a:ext cx="2107182" cy="550835"/>
      </dsp:txXfrm>
    </dsp:sp>
    <dsp:sp modelId="{173A5873-248D-8347-8CE4-9B834374268F}">
      <dsp:nvSpPr>
        <dsp:cNvPr id="0" name=""/>
        <dsp:cNvSpPr/>
      </dsp:nvSpPr>
      <dsp:spPr>
        <a:xfrm rot="5400000">
          <a:off x="3840332" y="242549"/>
          <a:ext cx="488346" cy="26910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1.497 € </a:t>
          </a:r>
          <a:r>
            <a:rPr lang="en-US" sz="1800" kern="1200" dirty="0" err="1"/>
            <a:t>por</a:t>
          </a:r>
          <a:r>
            <a:rPr lang="en-US" sz="1800" kern="1200" dirty="0"/>
            <a:t> </a:t>
          </a:r>
          <a:r>
            <a:rPr lang="en-US" sz="1800" kern="1200" dirty="0" err="1"/>
            <a:t>venta</a:t>
          </a:r>
          <a:endParaRPr lang="en-US" sz="1800" kern="1200" dirty="0"/>
        </a:p>
      </dsp:txBody>
      <dsp:txXfrm rot="-5400000">
        <a:off x="2739003" y="1367718"/>
        <a:ext cx="2667167" cy="440668"/>
      </dsp:txXfrm>
    </dsp:sp>
    <dsp:sp modelId="{011701F6-5943-9C43-BC46-B1B967A61BE4}">
      <dsp:nvSpPr>
        <dsp:cNvPr id="0" name=""/>
        <dsp:cNvSpPr/>
      </dsp:nvSpPr>
      <dsp:spPr>
        <a:xfrm>
          <a:off x="572222" y="1282835"/>
          <a:ext cx="2166780" cy="610433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long_term_deposit</a:t>
          </a:r>
          <a:endParaRPr lang="en-US" sz="1800" kern="1200" dirty="0"/>
        </a:p>
      </dsp:txBody>
      <dsp:txXfrm>
        <a:off x="602021" y="1312634"/>
        <a:ext cx="2107182" cy="5508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76228-5784-E149-93F5-6EECF1AC85C0}">
      <dsp:nvSpPr>
        <dsp:cNvPr id="0" name=""/>
        <dsp:cNvSpPr/>
      </dsp:nvSpPr>
      <dsp:spPr>
        <a:xfrm>
          <a:off x="1949" y="26574"/>
          <a:ext cx="1900870" cy="316800"/>
        </a:xfrm>
        <a:prstGeom prst="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loans</a:t>
          </a:r>
        </a:p>
      </dsp:txBody>
      <dsp:txXfrm>
        <a:off x="1949" y="26574"/>
        <a:ext cx="1900870" cy="316800"/>
      </dsp:txXfrm>
    </dsp:sp>
    <dsp:sp modelId="{7C0DED53-D7E4-B647-B307-3DFB7A311675}">
      <dsp:nvSpPr>
        <dsp:cNvPr id="0" name=""/>
        <dsp:cNvSpPr/>
      </dsp:nvSpPr>
      <dsp:spPr>
        <a:xfrm>
          <a:off x="1949" y="356334"/>
          <a:ext cx="1900870" cy="45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 2.184 € </a:t>
          </a:r>
          <a:r>
            <a:rPr lang="en-US" sz="1100" b="0" i="0" kern="1200" baseline="0" dirty="0" err="1"/>
            <a:t>por</a:t>
          </a:r>
          <a:r>
            <a:rPr lang="en-US" sz="1100" b="0" i="0" kern="1200" baseline="0" dirty="0"/>
            <a:t> </a:t>
          </a:r>
          <a:r>
            <a:rPr lang="en-US" sz="1100" b="0" i="0" kern="1200" baseline="0" dirty="0" err="1"/>
            <a:t>venta</a:t>
          </a:r>
          <a:endParaRPr lang="en-US" sz="1100" kern="1200" dirty="0"/>
        </a:p>
      </dsp:txBody>
      <dsp:txXfrm>
        <a:off x="1949" y="356334"/>
        <a:ext cx="1900870" cy="457200"/>
      </dsp:txXfrm>
    </dsp:sp>
    <dsp:sp modelId="{B3DBB09C-81D6-FA45-A186-7E39A6AFA992}">
      <dsp:nvSpPr>
        <dsp:cNvPr id="0" name=""/>
        <dsp:cNvSpPr/>
      </dsp:nvSpPr>
      <dsp:spPr>
        <a:xfrm>
          <a:off x="2168941" y="28861"/>
          <a:ext cx="1900870" cy="316800"/>
        </a:xfrm>
        <a:prstGeom prst="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funds</a:t>
          </a:r>
        </a:p>
      </dsp:txBody>
      <dsp:txXfrm>
        <a:off x="2168941" y="28861"/>
        <a:ext cx="1900870" cy="316800"/>
      </dsp:txXfrm>
    </dsp:sp>
    <dsp:sp modelId="{72282C5F-1D5A-5F43-8572-BF30176ACDF3}">
      <dsp:nvSpPr>
        <dsp:cNvPr id="0" name=""/>
        <dsp:cNvSpPr/>
      </dsp:nvSpPr>
      <dsp:spPr>
        <a:xfrm>
          <a:off x="2168941" y="363193"/>
          <a:ext cx="1900870" cy="4480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 1.499 € </a:t>
          </a:r>
          <a:r>
            <a:rPr lang="en-US" sz="1100" b="0" i="0" kern="1200" baseline="0" dirty="0" err="1"/>
            <a:t>por</a:t>
          </a:r>
          <a:r>
            <a:rPr lang="en-US" sz="1100" b="0" i="0" kern="1200" baseline="0" dirty="0"/>
            <a:t> </a:t>
          </a:r>
          <a:r>
            <a:rPr lang="en-US" sz="1100" b="0" i="0" kern="1200" baseline="0" dirty="0" err="1"/>
            <a:t>venta</a:t>
          </a:r>
          <a:endParaRPr lang="en-US" sz="1100" kern="1200" dirty="0"/>
        </a:p>
      </dsp:txBody>
      <dsp:txXfrm>
        <a:off x="2168941" y="363193"/>
        <a:ext cx="1900870" cy="448055"/>
      </dsp:txXfrm>
    </dsp:sp>
    <dsp:sp modelId="{60DEB935-5399-C94E-9C44-7059B893DFFB}">
      <dsp:nvSpPr>
        <dsp:cNvPr id="0" name=""/>
        <dsp:cNvSpPr/>
      </dsp:nvSpPr>
      <dsp:spPr>
        <a:xfrm>
          <a:off x="4335934" y="27932"/>
          <a:ext cx="1900870" cy="316800"/>
        </a:xfrm>
        <a:prstGeom prst="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mortgage</a:t>
          </a:r>
        </a:p>
      </dsp:txBody>
      <dsp:txXfrm>
        <a:off x="4335934" y="27932"/>
        <a:ext cx="1900870" cy="316800"/>
      </dsp:txXfrm>
    </dsp:sp>
    <dsp:sp modelId="{5F53C86D-F094-794D-B462-7A151D5FAABF}">
      <dsp:nvSpPr>
        <dsp:cNvPr id="0" name=""/>
        <dsp:cNvSpPr/>
      </dsp:nvSpPr>
      <dsp:spPr>
        <a:xfrm>
          <a:off x="4335934" y="360407"/>
          <a:ext cx="1900870" cy="4517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baseline="0" dirty="0"/>
            <a:t> 2.533 € </a:t>
          </a:r>
          <a:r>
            <a:rPr lang="en-US" sz="1100" b="0" i="0" kern="1200" baseline="0" dirty="0" err="1"/>
            <a:t>por</a:t>
          </a:r>
          <a:r>
            <a:rPr lang="en-US" sz="1100" b="0" i="0" kern="1200" baseline="0" dirty="0"/>
            <a:t> </a:t>
          </a:r>
          <a:r>
            <a:rPr lang="en-US" sz="1100" b="0" i="0" kern="1200" baseline="0" dirty="0" err="1"/>
            <a:t>venta</a:t>
          </a:r>
          <a:endParaRPr lang="en-US" sz="1100" kern="1200" dirty="0"/>
        </a:p>
      </dsp:txBody>
      <dsp:txXfrm>
        <a:off x="4335934" y="360407"/>
        <a:ext cx="1900870" cy="4517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0D802-989E-C74A-9AA4-C1F698218D83}">
      <dsp:nvSpPr>
        <dsp:cNvPr id="0" name=""/>
        <dsp:cNvSpPr/>
      </dsp:nvSpPr>
      <dsp:spPr>
        <a:xfrm rot="5400000">
          <a:off x="2112822" y="-861357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9/10 </a:t>
          </a:r>
          <a:r>
            <a:rPr lang="en-US" sz="1000" kern="1200" dirty="0" err="1"/>
            <a:t>impactos</a:t>
          </a:r>
          <a:r>
            <a:rPr lang="en-US" sz="1000" kern="1200" dirty="0"/>
            <a:t> </a:t>
          </a:r>
          <a:r>
            <a:rPr lang="en-US" sz="1000" kern="1200" dirty="0" err="1"/>
            <a:t>eran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</a:t>
          </a:r>
          <a:r>
            <a:rPr lang="en-US" sz="1000" kern="1200" dirty="0" err="1"/>
            <a:t>reales</a:t>
          </a:r>
          <a:r>
            <a:rPr lang="en-US" sz="1000" kern="1200" dirty="0"/>
            <a:t> (</a:t>
          </a:r>
          <a:r>
            <a:rPr lang="en-US" sz="1000" kern="1200" dirty="0" err="1"/>
            <a:t>eficiencia</a:t>
          </a:r>
          <a:r>
            <a:rPr lang="en-US" sz="1000" kern="1200" dirty="0"/>
            <a:t> / ROI)</a:t>
          </a:r>
        </a:p>
      </dsp:txBody>
      <dsp:txXfrm rot="-5400000">
        <a:off x="1208397" y="59637"/>
        <a:ext cx="2131692" cy="306271"/>
      </dsp:txXfrm>
    </dsp:sp>
    <dsp:sp modelId="{18E7135B-3E51-504F-9001-3EB53A795BD3}">
      <dsp:nvSpPr>
        <dsp:cNvPr id="0" name=""/>
        <dsp:cNvSpPr/>
      </dsp:nvSpPr>
      <dsp:spPr>
        <a:xfrm>
          <a:off x="0" y="642"/>
          <a:ext cx="1208396" cy="424261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89% </a:t>
          </a:r>
          <a:r>
            <a:rPr lang="en-US" sz="1200" b="1" kern="1200" dirty="0" err="1"/>
            <a:t>precisión</a:t>
          </a:r>
          <a:endParaRPr lang="en-US" sz="1200" kern="1200" dirty="0"/>
        </a:p>
      </dsp:txBody>
      <dsp:txXfrm>
        <a:off x="20711" y="21353"/>
        <a:ext cx="1166974" cy="382839"/>
      </dsp:txXfrm>
    </dsp:sp>
    <dsp:sp modelId="{BF83EC1F-5F7B-E548-8727-E9A8D5404557}">
      <dsp:nvSpPr>
        <dsp:cNvPr id="0" name=""/>
        <dsp:cNvSpPr/>
      </dsp:nvSpPr>
      <dsp:spPr>
        <a:xfrm rot="5400000">
          <a:off x="2112822" y="-415882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capturamos</a:t>
          </a:r>
          <a:r>
            <a:rPr lang="en-US" sz="1000" kern="1200" dirty="0"/>
            <a:t> </a:t>
          </a:r>
          <a:r>
            <a:rPr lang="en-US" sz="1000" kern="1200" dirty="0" err="1"/>
            <a:t>casi</a:t>
          </a:r>
          <a:r>
            <a:rPr lang="en-US" sz="1000" kern="1200" dirty="0"/>
            <a:t> </a:t>
          </a:r>
          <a:r>
            <a:rPr lang="en-US" sz="1000" kern="1200" dirty="0" err="1"/>
            <a:t>el</a:t>
          </a:r>
          <a:r>
            <a:rPr lang="en-US" sz="1000" kern="1200" dirty="0"/>
            <a:t> total de </a:t>
          </a:r>
          <a:r>
            <a:rPr lang="en-US" sz="1000" kern="1200" dirty="0" err="1"/>
            <a:t>los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(</a:t>
          </a:r>
          <a:r>
            <a:rPr lang="en-US" sz="1000" kern="1200" dirty="0" err="1"/>
            <a:t>cobertura</a:t>
          </a:r>
          <a:r>
            <a:rPr lang="en-US" sz="1000" kern="1200" dirty="0"/>
            <a:t>)</a:t>
          </a:r>
        </a:p>
      </dsp:txBody>
      <dsp:txXfrm rot="-5400000">
        <a:off x="1208397" y="505112"/>
        <a:ext cx="2131692" cy="306271"/>
      </dsp:txXfrm>
    </dsp:sp>
    <dsp:sp modelId="{96F490FF-593E-5947-8B3D-82F14CF29955}">
      <dsp:nvSpPr>
        <dsp:cNvPr id="0" name=""/>
        <dsp:cNvSpPr/>
      </dsp:nvSpPr>
      <dsp:spPr>
        <a:xfrm>
          <a:off x="0" y="446117"/>
          <a:ext cx="1208396" cy="424261"/>
        </a:xfrm>
        <a:prstGeom prst="round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94% recall</a:t>
          </a:r>
          <a:endParaRPr lang="en-US" sz="1200" kern="1200" dirty="0"/>
        </a:p>
      </dsp:txBody>
      <dsp:txXfrm>
        <a:off x="20711" y="466828"/>
        <a:ext cx="1166974" cy="382839"/>
      </dsp:txXfrm>
    </dsp:sp>
    <dsp:sp modelId="{7A440F18-8946-D749-8A14-A1C07684F9A6}">
      <dsp:nvSpPr>
        <dsp:cNvPr id="0" name=""/>
        <dsp:cNvSpPr/>
      </dsp:nvSpPr>
      <dsp:spPr>
        <a:xfrm rot="5400000">
          <a:off x="2112822" y="29591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robustez</a:t>
          </a:r>
          <a:r>
            <a:rPr lang="en-US" sz="1000" kern="1200" dirty="0"/>
            <a:t> global del </a:t>
          </a:r>
          <a:r>
            <a:rPr lang="en-US" sz="1000" kern="1200" dirty="0" err="1"/>
            <a:t>modelo</a:t>
          </a:r>
          <a:endParaRPr lang="en-US" sz="1000" kern="1200" dirty="0"/>
        </a:p>
      </dsp:txBody>
      <dsp:txXfrm rot="-5400000">
        <a:off x="1208397" y="950586"/>
        <a:ext cx="2131692" cy="306271"/>
      </dsp:txXfrm>
    </dsp:sp>
    <dsp:sp modelId="{F741479C-1F46-0E43-BEED-65104A969A76}">
      <dsp:nvSpPr>
        <dsp:cNvPr id="0" name=""/>
        <dsp:cNvSpPr/>
      </dsp:nvSpPr>
      <dsp:spPr>
        <a:xfrm>
          <a:off x="0" y="891591"/>
          <a:ext cx="1208396" cy="424261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AUC 0,96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0711" y="912302"/>
        <a:ext cx="1166974" cy="3828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0D802-989E-C74A-9AA4-C1F698218D83}">
      <dsp:nvSpPr>
        <dsp:cNvPr id="0" name=""/>
        <dsp:cNvSpPr/>
      </dsp:nvSpPr>
      <dsp:spPr>
        <a:xfrm rot="5400000">
          <a:off x="2112822" y="-861357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3/4 </a:t>
          </a:r>
          <a:r>
            <a:rPr lang="en-US" sz="1000" kern="1200" dirty="0" err="1"/>
            <a:t>impactos</a:t>
          </a:r>
          <a:r>
            <a:rPr lang="en-US" sz="1000" kern="1200" dirty="0"/>
            <a:t> </a:t>
          </a:r>
          <a:r>
            <a:rPr lang="en-US" sz="1000" kern="1200" dirty="0" err="1"/>
            <a:t>eran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</a:t>
          </a:r>
          <a:r>
            <a:rPr lang="en-US" sz="1000" kern="1200" dirty="0" err="1"/>
            <a:t>reales</a:t>
          </a:r>
          <a:r>
            <a:rPr lang="en-US" sz="1000" kern="1200" dirty="0"/>
            <a:t> (</a:t>
          </a:r>
          <a:r>
            <a:rPr lang="en-US" sz="1000" kern="1200" dirty="0" err="1"/>
            <a:t>eficiencia</a:t>
          </a:r>
          <a:r>
            <a:rPr lang="en-US" sz="1000" kern="1200" dirty="0"/>
            <a:t> / ROI)</a:t>
          </a:r>
        </a:p>
      </dsp:txBody>
      <dsp:txXfrm rot="-5400000">
        <a:off x="1208397" y="59637"/>
        <a:ext cx="2131692" cy="306271"/>
      </dsp:txXfrm>
    </dsp:sp>
    <dsp:sp modelId="{18E7135B-3E51-504F-9001-3EB53A795BD3}">
      <dsp:nvSpPr>
        <dsp:cNvPr id="0" name=""/>
        <dsp:cNvSpPr/>
      </dsp:nvSpPr>
      <dsp:spPr>
        <a:xfrm>
          <a:off x="0" y="642"/>
          <a:ext cx="1208396" cy="424261"/>
        </a:xfrm>
        <a:prstGeom prst="roundRect">
          <a:avLst/>
        </a:prstGeom>
        <a:solidFill>
          <a:schemeClr val="accent3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75% </a:t>
          </a:r>
          <a:r>
            <a:rPr lang="en-US" sz="1200" b="1" kern="1200" dirty="0" err="1"/>
            <a:t>precisión</a:t>
          </a:r>
          <a:endParaRPr lang="en-US" sz="1200" kern="1200" dirty="0"/>
        </a:p>
      </dsp:txBody>
      <dsp:txXfrm>
        <a:off x="20711" y="21353"/>
        <a:ext cx="1166974" cy="382839"/>
      </dsp:txXfrm>
    </dsp:sp>
    <dsp:sp modelId="{BF83EC1F-5F7B-E548-8727-E9A8D5404557}">
      <dsp:nvSpPr>
        <dsp:cNvPr id="0" name=""/>
        <dsp:cNvSpPr/>
      </dsp:nvSpPr>
      <dsp:spPr>
        <a:xfrm rot="5400000">
          <a:off x="2112822" y="-415882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capturamos</a:t>
          </a:r>
          <a:r>
            <a:rPr lang="en-US" sz="1000" kern="1200" dirty="0"/>
            <a:t> la </a:t>
          </a:r>
          <a:r>
            <a:rPr lang="en-US" sz="1000" kern="1200" dirty="0" err="1"/>
            <a:t>mayoría</a:t>
          </a:r>
          <a:r>
            <a:rPr lang="en-US" sz="1000" kern="1200" dirty="0"/>
            <a:t> de </a:t>
          </a:r>
          <a:r>
            <a:rPr lang="en-US" sz="1000" kern="1200" dirty="0" err="1"/>
            <a:t>los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(</a:t>
          </a:r>
          <a:r>
            <a:rPr lang="en-US" sz="1000" kern="1200" dirty="0" err="1"/>
            <a:t>cobertura</a:t>
          </a:r>
          <a:r>
            <a:rPr lang="en-US" sz="1000" kern="1200" dirty="0"/>
            <a:t>)</a:t>
          </a:r>
        </a:p>
      </dsp:txBody>
      <dsp:txXfrm rot="-5400000">
        <a:off x="1208397" y="505112"/>
        <a:ext cx="2131692" cy="306271"/>
      </dsp:txXfrm>
    </dsp:sp>
    <dsp:sp modelId="{96F490FF-593E-5947-8B3D-82F14CF29955}">
      <dsp:nvSpPr>
        <dsp:cNvPr id="0" name=""/>
        <dsp:cNvSpPr/>
      </dsp:nvSpPr>
      <dsp:spPr>
        <a:xfrm>
          <a:off x="0" y="446117"/>
          <a:ext cx="1208396" cy="424261"/>
        </a:xfrm>
        <a:prstGeom prst="roundRect">
          <a:avLst/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88% recall</a:t>
          </a:r>
          <a:endParaRPr lang="en-US" sz="1200" kern="1200" dirty="0"/>
        </a:p>
      </dsp:txBody>
      <dsp:txXfrm>
        <a:off x="20711" y="466828"/>
        <a:ext cx="1166974" cy="382839"/>
      </dsp:txXfrm>
    </dsp:sp>
    <dsp:sp modelId="{7A440F18-8946-D749-8A14-A1C07684F9A6}">
      <dsp:nvSpPr>
        <dsp:cNvPr id="0" name=""/>
        <dsp:cNvSpPr/>
      </dsp:nvSpPr>
      <dsp:spPr>
        <a:xfrm rot="5400000">
          <a:off x="2112822" y="29591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robustez</a:t>
          </a:r>
          <a:r>
            <a:rPr lang="en-US" sz="1000" kern="1200" dirty="0"/>
            <a:t> global del </a:t>
          </a:r>
          <a:r>
            <a:rPr lang="en-US" sz="1000" kern="1200" dirty="0" err="1"/>
            <a:t>modelo</a:t>
          </a:r>
          <a:endParaRPr lang="en-US" sz="1000" kern="1200" dirty="0"/>
        </a:p>
      </dsp:txBody>
      <dsp:txXfrm rot="-5400000">
        <a:off x="1208397" y="950586"/>
        <a:ext cx="2131692" cy="306271"/>
      </dsp:txXfrm>
    </dsp:sp>
    <dsp:sp modelId="{F741479C-1F46-0E43-BEED-65104A969A76}">
      <dsp:nvSpPr>
        <dsp:cNvPr id="0" name=""/>
        <dsp:cNvSpPr/>
      </dsp:nvSpPr>
      <dsp:spPr>
        <a:xfrm>
          <a:off x="0" y="891591"/>
          <a:ext cx="1208396" cy="424261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AUC 0,86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0711" y="912302"/>
        <a:ext cx="1166974" cy="382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0D802-989E-C74A-9AA4-C1F698218D83}">
      <dsp:nvSpPr>
        <dsp:cNvPr id="0" name=""/>
        <dsp:cNvSpPr/>
      </dsp:nvSpPr>
      <dsp:spPr>
        <a:xfrm rot="5400000">
          <a:off x="2112822" y="-861357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8,5/10 </a:t>
          </a:r>
          <a:r>
            <a:rPr lang="en-US" sz="1000" kern="1200" dirty="0" err="1"/>
            <a:t>impactos</a:t>
          </a:r>
          <a:r>
            <a:rPr lang="en-US" sz="1000" kern="1200" dirty="0"/>
            <a:t> </a:t>
          </a:r>
          <a:r>
            <a:rPr lang="en-US" sz="1000" kern="1200" dirty="0" err="1"/>
            <a:t>eran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</a:t>
          </a:r>
          <a:r>
            <a:rPr lang="en-US" sz="1000" kern="1200" dirty="0" err="1"/>
            <a:t>reales</a:t>
          </a:r>
          <a:r>
            <a:rPr lang="en-US" sz="1000" kern="1200" dirty="0"/>
            <a:t> (</a:t>
          </a:r>
          <a:r>
            <a:rPr lang="en-US" sz="1000" kern="1200" dirty="0" err="1"/>
            <a:t>eficiencia</a:t>
          </a:r>
          <a:r>
            <a:rPr lang="en-US" sz="1000" kern="1200" dirty="0"/>
            <a:t> / ROI)</a:t>
          </a:r>
        </a:p>
      </dsp:txBody>
      <dsp:txXfrm rot="-5400000">
        <a:off x="1208397" y="59637"/>
        <a:ext cx="2131692" cy="306271"/>
      </dsp:txXfrm>
    </dsp:sp>
    <dsp:sp modelId="{18E7135B-3E51-504F-9001-3EB53A795BD3}">
      <dsp:nvSpPr>
        <dsp:cNvPr id="0" name=""/>
        <dsp:cNvSpPr/>
      </dsp:nvSpPr>
      <dsp:spPr>
        <a:xfrm>
          <a:off x="0" y="642"/>
          <a:ext cx="1208396" cy="424261"/>
        </a:xfrm>
        <a:prstGeom prst="round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84% </a:t>
          </a:r>
          <a:r>
            <a:rPr lang="en-US" sz="1200" b="1" kern="1200" dirty="0" err="1"/>
            <a:t>precisión</a:t>
          </a:r>
          <a:endParaRPr lang="en-US" sz="1200" kern="1200" dirty="0"/>
        </a:p>
      </dsp:txBody>
      <dsp:txXfrm>
        <a:off x="20711" y="21353"/>
        <a:ext cx="1166974" cy="382839"/>
      </dsp:txXfrm>
    </dsp:sp>
    <dsp:sp modelId="{BF83EC1F-5F7B-E548-8727-E9A8D5404557}">
      <dsp:nvSpPr>
        <dsp:cNvPr id="0" name=""/>
        <dsp:cNvSpPr/>
      </dsp:nvSpPr>
      <dsp:spPr>
        <a:xfrm rot="5400000">
          <a:off x="2112822" y="-415882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capturamos</a:t>
          </a:r>
          <a:r>
            <a:rPr lang="en-US" sz="1000" kern="1200" dirty="0"/>
            <a:t> la </a:t>
          </a:r>
          <a:r>
            <a:rPr lang="en-US" sz="1000" kern="1200" dirty="0" err="1"/>
            <a:t>mayoría</a:t>
          </a:r>
          <a:r>
            <a:rPr lang="en-US" sz="1000" kern="1200" dirty="0"/>
            <a:t> de </a:t>
          </a:r>
          <a:r>
            <a:rPr lang="en-US" sz="1000" kern="1200" dirty="0" err="1"/>
            <a:t>los</a:t>
          </a:r>
          <a:r>
            <a:rPr lang="en-US" sz="1000" kern="1200" dirty="0"/>
            <a:t> </a:t>
          </a:r>
          <a:r>
            <a:rPr lang="en-US" sz="1000" kern="1200" dirty="0" err="1"/>
            <a:t>compradores</a:t>
          </a:r>
          <a:r>
            <a:rPr lang="en-US" sz="1000" kern="1200" dirty="0"/>
            <a:t> (</a:t>
          </a:r>
          <a:r>
            <a:rPr lang="en-US" sz="1000" kern="1200" dirty="0" err="1"/>
            <a:t>cobertura</a:t>
          </a:r>
          <a:r>
            <a:rPr lang="en-US" sz="1000" kern="1200" dirty="0"/>
            <a:t>)</a:t>
          </a:r>
        </a:p>
      </dsp:txBody>
      <dsp:txXfrm rot="-5400000">
        <a:off x="1208397" y="505112"/>
        <a:ext cx="2131692" cy="306271"/>
      </dsp:txXfrm>
    </dsp:sp>
    <dsp:sp modelId="{96F490FF-593E-5947-8B3D-82F14CF29955}">
      <dsp:nvSpPr>
        <dsp:cNvPr id="0" name=""/>
        <dsp:cNvSpPr/>
      </dsp:nvSpPr>
      <dsp:spPr>
        <a:xfrm>
          <a:off x="0" y="446117"/>
          <a:ext cx="1208396" cy="424261"/>
        </a:xfrm>
        <a:prstGeom prst="round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88% recall</a:t>
          </a:r>
          <a:endParaRPr lang="en-US" sz="1200" kern="1200" dirty="0"/>
        </a:p>
      </dsp:txBody>
      <dsp:txXfrm>
        <a:off x="20711" y="466828"/>
        <a:ext cx="1166974" cy="382839"/>
      </dsp:txXfrm>
    </dsp:sp>
    <dsp:sp modelId="{7A440F18-8946-D749-8A14-A1C07684F9A6}">
      <dsp:nvSpPr>
        <dsp:cNvPr id="0" name=""/>
        <dsp:cNvSpPr/>
      </dsp:nvSpPr>
      <dsp:spPr>
        <a:xfrm rot="5400000">
          <a:off x="2112822" y="29591"/>
          <a:ext cx="339409" cy="214826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robustez</a:t>
          </a:r>
          <a:r>
            <a:rPr lang="en-US" sz="1000" kern="1200" dirty="0"/>
            <a:t> global del </a:t>
          </a:r>
          <a:r>
            <a:rPr lang="en-US" sz="1000" kern="1200" dirty="0" err="1"/>
            <a:t>modelo</a:t>
          </a:r>
          <a:endParaRPr lang="en-US" sz="1000" kern="1200" dirty="0"/>
        </a:p>
      </dsp:txBody>
      <dsp:txXfrm rot="-5400000">
        <a:off x="1208397" y="950586"/>
        <a:ext cx="2131692" cy="306271"/>
      </dsp:txXfrm>
    </dsp:sp>
    <dsp:sp modelId="{F741479C-1F46-0E43-BEED-65104A969A76}">
      <dsp:nvSpPr>
        <dsp:cNvPr id="0" name=""/>
        <dsp:cNvSpPr/>
      </dsp:nvSpPr>
      <dsp:spPr>
        <a:xfrm>
          <a:off x="0" y="891591"/>
          <a:ext cx="1208396" cy="42426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AUC 0,93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0711" y="912302"/>
        <a:ext cx="1166974" cy="382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589882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90635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3428999"/>
            <a:ext cx="4138550" cy="2268559"/>
          </a:xfrm>
        </p:spPr>
        <p:txBody>
          <a:bodyPr anchor="t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1292" y="2268787"/>
            <a:ext cx="3966114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41440" y="3262168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8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808057"/>
            <a:ext cx="5885350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0792" y="2049878"/>
            <a:ext cx="5723414" cy="40000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5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7688343" y="480678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9317" y="805818"/>
            <a:ext cx="99488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64598" y="970410"/>
            <a:ext cx="4715441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3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3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3199028"/>
            <a:ext cx="5967420" cy="1372971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131" y="2272143"/>
            <a:ext cx="5803294" cy="926885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44924" y="3023993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9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426" y="805818"/>
            <a:ext cx="5882780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65406" y="2056800"/>
            <a:ext cx="2855547" cy="399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679" y="2056800"/>
            <a:ext cx="2859527" cy="399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8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589" y="805818"/>
            <a:ext cx="5880617" cy="10770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3589" y="2054563"/>
            <a:ext cx="2857364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510" y="2851330"/>
            <a:ext cx="2858443" cy="3198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679" y="2054563"/>
            <a:ext cx="285952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4680" y="2851330"/>
            <a:ext cx="2859526" cy="3198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651862" y="636541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0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83" y="1296618"/>
            <a:ext cx="2120703" cy="1889075"/>
          </a:xfrm>
        </p:spPr>
        <p:txBody>
          <a:bodyPr anchor="b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538" y="805818"/>
            <a:ext cx="375566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2" y="3186155"/>
            <a:ext cx="2120703" cy="238639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7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07534" y="0"/>
            <a:ext cx="731556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32116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1179466" y="1127642"/>
            <a:ext cx="3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2987" y="3229"/>
            <a:ext cx="3727769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671" y="1296618"/>
            <a:ext cx="2603212" cy="188630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5984" y="3182928"/>
            <a:ext cx="2603794" cy="2386394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0" y="2912532"/>
            <a:ext cx="7772939" cy="3945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1317" y="808057"/>
            <a:ext cx="587801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236" y="2049878"/>
            <a:ext cx="5713092" cy="40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28294" y="5272451"/>
            <a:ext cx="2662729" cy="179188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58177" y="3658900"/>
            <a:ext cx="5885352" cy="183663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136" y="164594"/>
            <a:ext cx="638312" cy="322850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90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75104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4028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70048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17520" indent="-256032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1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8.xml"/><Relationship Id="rId18" Type="http://schemas.openxmlformats.org/officeDocument/2006/relationships/diagramColors" Target="../diagrams/colors9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8.xml"/><Relationship Id="rId17" Type="http://schemas.openxmlformats.org/officeDocument/2006/relationships/diagramQuickStyle" Target="../diagrams/quickStyle9.xml"/><Relationship Id="rId2" Type="http://schemas.openxmlformats.org/officeDocument/2006/relationships/image" Target="../media/image21.png"/><Relationship Id="rId16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7.xml"/><Relationship Id="rId15" Type="http://schemas.openxmlformats.org/officeDocument/2006/relationships/diagramData" Target="../diagrams/data9.xml"/><Relationship Id="rId10" Type="http://schemas.openxmlformats.org/officeDocument/2006/relationships/diagramData" Target="../diagrams/data8.xml"/><Relationship Id="rId19" Type="http://schemas.microsoft.com/office/2007/relationships/diagramDrawing" Target="../diagrams/drawing9.xml"/><Relationship Id="rId4" Type="http://schemas.openxmlformats.org/officeDocument/2006/relationships/image" Target="../media/image23.png"/><Relationship Id="rId9" Type="http://schemas.microsoft.com/office/2007/relationships/diagramDrawing" Target="../diagrams/drawing7.xml"/><Relationship Id="rId14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5.svg"/><Relationship Id="rId4" Type="http://schemas.openxmlformats.org/officeDocument/2006/relationships/diagramData" Target="../diagrams/data10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17" Type="http://schemas.openxmlformats.org/officeDocument/2006/relationships/image" Target="../media/image28.png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image" Target="../media/image29.png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13" Type="http://schemas.openxmlformats.org/officeDocument/2006/relationships/diagramLayout" Target="../diagrams/layout24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12" Type="http://schemas.openxmlformats.org/officeDocument/2006/relationships/diagramData" Target="../diagrams/data24.xml"/><Relationship Id="rId17" Type="http://schemas.openxmlformats.org/officeDocument/2006/relationships/image" Target="../media/image30.png"/><Relationship Id="rId2" Type="http://schemas.openxmlformats.org/officeDocument/2006/relationships/diagramData" Target="../diagrams/data22.xml"/><Relationship Id="rId1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5" Type="http://schemas.openxmlformats.org/officeDocument/2006/relationships/diagramColors" Target="../diagrams/colors24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Relationship Id="rId14" Type="http://schemas.openxmlformats.org/officeDocument/2006/relationships/diagramQuickStyle" Target="../diagrams/quickStyl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B7737-E3D8-47F4-8B54-7529C7A8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8A17B2-9670-43B8-BE40-4682F8D2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25000"/>
                  <a:alpha val="10000"/>
                </a:schemeClr>
              </a:gs>
              <a:gs pos="0">
                <a:schemeClr val="bg2">
                  <a:lumMod val="75000"/>
                  <a:lumOff val="25000"/>
                  <a:alpha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60B230-846B-4625-A8CA-D35FEBA7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E939A-6A69-42AE-8471-3AD3A74AD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156" y="0"/>
            <a:ext cx="8427245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827" y="1134409"/>
            <a:ext cx="7115017" cy="3875778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TFM –</a:t>
            </a:r>
            <a:br>
              <a:rPr lang="en-US" sz="7000" dirty="0"/>
            </a:br>
            <a:r>
              <a:rPr lang="en-US" sz="7000" dirty="0"/>
              <a:t>Caso </a:t>
            </a:r>
            <a:r>
              <a:rPr lang="en-US" sz="7000" dirty="0" err="1"/>
              <a:t>easyMoney</a:t>
            </a:r>
            <a:endParaRPr lang="en-US" sz="7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0638" y="4086225"/>
            <a:ext cx="3581394" cy="2061186"/>
          </a:xfrm>
        </p:spPr>
        <p:txBody>
          <a:bodyPr anchor="b">
            <a:normAutofit/>
          </a:bodyPr>
          <a:lstStyle/>
          <a:p>
            <a:r>
              <a:rPr lang="en-US" sz="1700" dirty="0"/>
              <a:t>Presentación de </a:t>
            </a:r>
            <a:r>
              <a:rPr lang="en-US" sz="1700" dirty="0" err="1"/>
              <a:t>Defensa</a:t>
            </a:r>
            <a:endParaRPr lang="en-US" sz="1700" dirty="0"/>
          </a:p>
          <a:p>
            <a:r>
              <a:rPr lang="en-US" sz="1700" dirty="0"/>
              <a:t>DSC0225 – Grupo 4</a:t>
            </a:r>
          </a:p>
          <a:p>
            <a:r>
              <a:rPr lang="en-US" sz="1700" dirty="0"/>
              <a:t>Equipo: Enrique Merino, Eric Huete</a:t>
            </a:r>
          </a:p>
          <a:p>
            <a:r>
              <a:rPr lang="en-US" sz="1700" dirty="0" err="1"/>
              <a:t>Fecha</a:t>
            </a:r>
            <a:r>
              <a:rPr lang="en-US" sz="1700" dirty="0"/>
              <a:t>: 05/10/2025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931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793961F-503F-434A-880A-EA44EB427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58319" y="1134409"/>
            <a:ext cx="179901" cy="23986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BE6A9-3CB4-40DB-5999-B1C42D6E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D1E41E1-B4BF-CECB-1817-99B1F2E9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96B2FE-E008-2678-68F3-DDB2FCD2E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BC3D3F-C725-0EC4-9557-31FE22BD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537C75-ACA6-0EAE-FEE2-39F388F32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67CA07-F953-5F29-0A1E-0A7F09FC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B7A4C9-28E0-A7FB-2D2E-FFF87858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FF1AF-5CC3-EEC2-6715-FC3D9C42F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C92B13-454F-49DE-3504-E389C5D1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2E318BF-B073-7EA3-18D4-5133B122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C6FC1-F64C-184E-D181-C2A3C9F1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-8590" b="8552"/>
          <a:stretch>
            <a:fillRect/>
          </a:stretch>
        </p:blipFill>
        <p:spPr>
          <a:xfrm>
            <a:off x="399992" y="681099"/>
            <a:ext cx="8342416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4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22C83-0817-2137-4FCC-E9A7024F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321AA61-49A6-A07A-CB12-29C66B2B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92184A-C40C-52A6-A5D9-36D021D5D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788B07-44FD-6E86-92AB-0D02BA3D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F0E699-1307-2173-5CE3-5F076C8EA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88AB5B-6AF7-6DBF-632A-BF862616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23D175-C1B4-DA93-3B39-8B4EBD53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463FD5-5568-7060-5F0F-126B7FBB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2E14DF7-165C-CC31-10B2-FF7A15133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F3BFA8B-C62C-25BA-392B-0F884674A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4E767-AAC7-75B9-0196-36C8AC69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97998" y="857250"/>
            <a:ext cx="8346404" cy="49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2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569" y="808056"/>
            <a:ext cx="5968748" cy="1077229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err="1"/>
              <a:t>Propensión</a:t>
            </a:r>
            <a:r>
              <a:rPr lang="en-US" sz="3200" u="sng" dirty="0"/>
              <a:t> a </a:t>
            </a:r>
            <a:r>
              <a:rPr lang="en-US" sz="3200" u="sng" dirty="0" err="1"/>
              <a:t>compra</a:t>
            </a:r>
            <a:endParaRPr lang="en-US" sz="3200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9710C7-ABCA-7EBA-9724-1B351BAB2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383191"/>
              </p:ext>
            </p:extLst>
          </p:nvPr>
        </p:nvGraphicFramePr>
        <p:xfrm>
          <a:off x="1373558" y="1885285"/>
          <a:ext cx="6672263" cy="416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88DFCC-1D32-6C48-9BED-551BCE841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>
                                            <p:graphicEl>
                                              <a:dgm id="{DD88DFCC-1D32-6C48-9BED-551BCE841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graphicEl>
                                              <a:dgm id="{DD88DFCC-1D32-6C48-9BED-551BCE841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>
                                            <p:graphicEl>
                                              <a:dgm id="{DD88DFCC-1D32-6C48-9BED-551BCE8412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8F9BCE-905A-BC41-8CB7-2725A0F09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graphicEl>
                                              <a:dgm id="{928F9BCE-905A-BC41-8CB7-2725A0F09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graphicEl>
                                              <a:dgm id="{928F9BCE-905A-BC41-8CB7-2725A0F09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>
                                            <p:graphicEl>
                                              <a:dgm id="{928F9BCE-905A-BC41-8CB7-2725A0F09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FD3C5-597D-E247-AB92-C3B743359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>
                                            <p:graphicEl>
                                              <a:dgm id="{87AFD3C5-597D-E247-AB92-C3B743359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graphicEl>
                                              <a:dgm id="{87AFD3C5-597D-E247-AB92-C3B743359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>
                                            <p:graphicEl>
                                              <a:dgm id="{87AFD3C5-597D-E247-AB92-C3B743359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8B0AAD-E69E-1C49-AAC6-EE79CC8D9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>
                                            <p:graphicEl>
                                              <a:dgm id="{048B0AAD-E69E-1C49-AAC6-EE79CC8D9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>
                                            <p:graphicEl>
                                              <a:dgm id="{048B0AAD-E69E-1C49-AAC6-EE79CC8D9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>
                                            <p:graphicEl>
                                              <a:dgm id="{048B0AAD-E69E-1C49-AAC6-EE79CC8D9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94336-1DDC-294D-A28F-E5AB74B5F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>
                                            <p:graphicEl>
                                              <a:dgm id="{F4094336-1DDC-294D-A28F-E5AB74B5F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>
                                            <p:graphicEl>
                                              <a:dgm id="{F4094336-1DDC-294D-A28F-E5AB74B5F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>
                                            <p:graphicEl>
                                              <a:dgm id="{F4094336-1DDC-294D-A28F-E5AB74B5F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D1B075-1CEE-644B-993E-90409D51A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">
                                            <p:graphicEl>
                                              <a:dgm id="{C1D1B075-1CEE-644B-993E-90409D51A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>
                                            <p:graphicEl>
                                              <a:dgm id="{C1D1B075-1CEE-644B-993E-90409D51A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">
                                            <p:graphicEl>
                                              <a:dgm id="{C1D1B075-1CEE-644B-993E-90409D51AD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EBEC59-0C8F-314D-B0C7-E4A40D9B7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>
                                            <p:graphicEl>
                                              <a:dgm id="{57EBEC59-0C8F-314D-B0C7-E4A40D9B7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>
                                            <p:graphicEl>
                                              <a:dgm id="{57EBEC59-0C8F-314D-B0C7-E4A40D9B7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">
                                            <p:graphicEl>
                                              <a:dgm id="{57EBEC59-0C8F-314D-B0C7-E4A40D9B7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872C-67CB-21DE-D2A8-B9D3AB48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08056"/>
            <a:ext cx="4760462" cy="615629"/>
          </a:xfrm>
        </p:spPr>
        <p:txBody>
          <a:bodyPr>
            <a:normAutofit/>
          </a:bodyPr>
          <a:lstStyle/>
          <a:p>
            <a:r>
              <a:rPr lang="en-US" sz="3200" dirty="0" err="1"/>
              <a:t>Productos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rentables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4BB77-66C2-A01F-E71C-CEE8EF06B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442" y="1423685"/>
            <a:ext cx="6141116" cy="1266268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hemos</a:t>
            </a:r>
            <a:r>
              <a:rPr lang="en-US" dirty="0"/>
              <a:t> visto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dashboard de </a:t>
            </a:r>
            <a:r>
              <a:rPr lang="en-US" dirty="0" err="1"/>
              <a:t>ventas</a:t>
            </a:r>
            <a:r>
              <a:rPr lang="en-US" dirty="0"/>
              <a:t> hay 3 </a:t>
            </a:r>
            <a:r>
              <a:rPr lang="en-US" dirty="0" err="1"/>
              <a:t>productos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de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sobresalen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términos</a:t>
            </a:r>
            <a:r>
              <a:rPr lang="en-US" dirty="0"/>
              <a:t> de </a:t>
            </a:r>
            <a:r>
              <a:rPr lang="en-US" dirty="0" err="1"/>
              <a:t>rentabilidad</a:t>
            </a:r>
            <a:r>
              <a:rPr lang="en-US" dirty="0"/>
              <a:t>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3AC5E8E-1EB7-8ACC-A996-08DA19824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887150"/>
              </p:ext>
            </p:extLst>
          </p:nvPr>
        </p:nvGraphicFramePr>
        <p:xfrm>
          <a:off x="1623724" y="2870522"/>
          <a:ext cx="6018834" cy="1894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81028E-00E5-C11B-795B-483038CEED07}"/>
              </a:ext>
            </a:extLst>
          </p:cNvPr>
          <p:cNvSpPr txBox="1"/>
          <p:nvPr/>
        </p:nvSpPr>
        <p:spPr>
          <a:xfrm>
            <a:off x="4988689" y="2439635"/>
            <a:ext cx="1354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Beneficio</a:t>
            </a: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2A8161-6088-23AA-22C1-DC4AA4ED0897}"/>
              </a:ext>
            </a:extLst>
          </p:cNvPr>
          <p:cNvSpPr txBox="1">
            <a:spLocks/>
          </p:cNvSpPr>
          <p:nvPr/>
        </p:nvSpPr>
        <p:spPr>
          <a:xfrm>
            <a:off x="1501442" y="4945285"/>
            <a:ext cx="6141116" cy="742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75104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4028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70048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17520" indent="-256032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Otros</a:t>
            </a:r>
            <a:r>
              <a:rPr lang="en-US" sz="1400" dirty="0"/>
              <a:t> </a:t>
            </a:r>
            <a:r>
              <a:rPr lang="en-US" sz="1400" dirty="0" err="1"/>
              <a:t>productos</a:t>
            </a:r>
            <a:r>
              <a:rPr lang="en-US" sz="1400" dirty="0"/>
              <a:t> con alto </a:t>
            </a:r>
            <a:r>
              <a:rPr lang="en-US" sz="1400" dirty="0" err="1"/>
              <a:t>margen</a:t>
            </a:r>
            <a:r>
              <a:rPr lang="en-US" sz="1400" dirty="0"/>
              <a:t>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se </a:t>
            </a:r>
            <a:r>
              <a:rPr lang="en-US" sz="1400" dirty="0" err="1"/>
              <a:t>han</a:t>
            </a:r>
            <a:r>
              <a:rPr lang="en-US" sz="1400" dirty="0"/>
              <a:t> </a:t>
            </a:r>
            <a:r>
              <a:rPr lang="en-US" sz="1400" dirty="0" err="1"/>
              <a:t>vendido</a:t>
            </a:r>
            <a:r>
              <a:rPr lang="en-US" sz="1400" dirty="0"/>
              <a:t> tan poco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requerirán</a:t>
            </a:r>
            <a:r>
              <a:rPr lang="en-US" sz="1400" dirty="0"/>
              <a:t> </a:t>
            </a:r>
            <a:r>
              <a:rPr lang="en-US" sz="1400" dirty="0" err="1"/>
              <a:t>estrategias</a:t>
            </a:r>
            <a:r>
              <a:rPr lang="en-US" sz="1400" dirty="0"/>
              <a:t> de marketing </a:t>
            </a:r>
            <a:r>
              <a:rPr lang="en-US" sz="1400" dirty="0" err="1"/>
              <a:t>especiales</a:t>
            </a:r>
            <a:r>
              <a:rPr lang="en-US" sz="1400" dirty="0"/>
              <a:t>: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44D778B-1438-0CF5-A5E6-53D8D0F3C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784458"/>
              </p:ext>
            </p:extLst>
          </p:nvPr>
        </p:nvGraphicFramePr>
        <p:xfrm>
          <a:off x="1623724" y="5770874"/>
          <a:ext cx="6238754" cy="84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35573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0E3966-8A50-8743-96EC-9A390A4411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>
                                            <p:graphicEl>
                                              <a:dgm id="{C60E3966-8A50-8743-96EC-9A390A4411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2F3EC5-7A2E-8C45-91B7-994001798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>
                                            <p:graphicEl>
                                              <a:dgm id="{6A2F3EC5-7A2E-8C45-91B7-994001798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1701F6-5943-9C43-BC46-B1B967A61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>
                                            <p:graphicEl>
                                              <a:dgm id="{011701F6-5943-9C43-BC46-B1B967A61B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A2382C-EDF2-1A4D-A690-AF5CE3EE5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>
                                            <p:graphicEl>
                                              <a:dgm id="{37A2382C-EDF2-1A4D-A690-AF5CE3EE5B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996288-FD6D-A245-B419-B920A1383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8">
                                            <p:graphicEl>
                                              <a:dgm id="{41996288-FD6D-A245-B419-B920A1383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3A5873-248D-8347-8CE4-9B8343742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8">
                                            <p:graphicEl>
                                              <a:dgm id="{173A5873-248D-8347-8CE4-9B83437426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0A76228-5784-E149-93F5-6EECF1AC8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>
                                            <p:graphicEl>
                                              <a:dgm id="{A0A76228-5784-E149-93F5-6EECF1AC8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3DBB09C-81D6-FA45-A186-7E39A6AFA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>
                                            <p:graphicEl>
                                              <a:dgm id="{B3DBB09C-81D6-FA45-A186-7E39A6AFA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0DEB935-5399-C94E-9C44-7059B893DF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>
                                            <p:graphicEl>
                                              <a:dgm id="{60DEB935-5399-C94E-9C44-7059B893DF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C0DED53-D7E4-B647-B307-3DFB7A311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>
                                            <p:graphicEl>
                                              <a:dgm id="{7C0DED53-D7E4-B647-B307-3DFB7A311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2282C5F-1D5A-5F43-8572-BF30176AC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>
                                            <p:graphicEl>
                                              <a:dgm id="{72282C5F-1D5A-5F43-8572-BF30176AC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F53C86D-F094-794D-B462-7A151D5FA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>
                                            <p:graphicEl>
                                              <a:dgm id="{5F53C86D-F094-794D-B462-7A151D5FAA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 uiExpand="1">
        <p:bldSub>
          <a:bldDgm bld="lvlOne"/>
        </p:bldSub>
      </p:bldGraphic>
      <p:bldP spid="9" grpId="0"/>
      <p:bldP spid="12" grpId="0"/>
      <p:bldGraphic spid="13" grpId="0" uiExpand="1">
        <p:bldSub>
          <a:bldDgm bld="lvlAtOnc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3A25-2EAE-E21E-34DB-B3DDEF6D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A8FA-1FFE-3533-EDD0-FEEBACC0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53" y="612483"/>
            <a:ext cx="4031257" cy="557756"/>
          </a:xfrm>
        </p:spPr>
        <p:txBody>
          <a:bodyPr>
            <a:normAutofit/>
          </a:bodyPr>
          <a:lstStyle/>
          <a:p>
            <a:r>
              <a:rPr lang="en-US" sz="3200" dirty="0" err="1"/>
              <a:t>Modelo</a:t>
            </a:r>
            <a:r>
              <a:rPr lang="en-US" sz="3200" dirty="0"/>
              <a:t> y </a:t>
            </a:r>
            <a:r>
              <a:rPr lang="en-US" sz="3200" dirty="0" err="1"/>
              <a:t>evaluación</a:t>
            </a:r>
            <a:endParaRPr 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CA6E52-C033-6839-3F50-020F5CC1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12505"/>
            <a:ext cx="3545120" cy="13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86D4F31-F785-BF52-2A1A-67C8E3BB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37441"/>
            <a:ext cx="3545120" cy="13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2691D66-C6D4-11E6-0023-66F5301D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62378"/>
            <a:ext cx="3545122" cy="13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2EA1F-7EAA-1CE3-9D1C-3E94245A0E92}"/>
              </a:ext>
            </a:extLst>
          </p:cNvPr>
          <p:cNvSpPr txBox="1"/>
          <p:nvPr/>
        </p:nvSpPr>
        <p:spPr>
          <a:xfrm>
            <a:off x="1223650" y="1087535"/>
            <a:ext cx="70638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Tres </a:t>
            </a:r>
            <a:r>
              <a:rPr lang="en-US" sz="1600" dirty="0" err="1"/>
              <a:t>modelos</a:t>
            </a:r>
            <a:r>
              <a:rPr lang="en-US" sz="1600" dirty="0"/>
              <a:t> </a:t>
            </a:r>
            <a:r>
              <a:rPr lang="en-US" sz="1600" dirty="0" err="1"/>
              <a:t>predictivos</a:t>
            </a:r>
            <a:r>
              <a:rPr lang="en-US" sz="1600" dirty="0"/>
              <a:t> Gradient Boosting(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Aporta</a:t>
            </a:r>
            <a:r>
              <a:rPr lang="en-US" sz="1300" dirty="0"/>
              <a:t> </a:t>
            </a:r>
            <a:r>
              <a:rPr lang="en-US" sz="1300" dirty="0" err="1"/>
              <a:t>máxima</a:t>
            </a:r>
            <a:r>
              <a:rPr lang="en-US" sz="1300" dirty="0"/>
              <a:t> </a:t>
            </a:r>
            <a:r>
              <a:rPr lang="en-US" sz="1300" dirty="0" err="1"/>
              <a:t>precisión</a:t>
            </a:r>
            <a:r>
              <a:rPr lang="en-US" sz="1300" dirty="0"/>
              <a:t> y </a:t>
            </a:r>
            <a:r>
              <a:rPr lang="en-US" sz="1300" dirty="0" err="1"/>
              <a:t>rendimiento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predicción</a:t>
            </a:r>
            <a:r>
              <a:rPr lang="en-US" sz="1300" dirty="0"/>
              <a:t> de </a:t>
            </a:r>
            <a:r>
              <a:rPr lang="en-US" sz="1300" dirty="0" err="1"/>
              <a:t>clasificaciones</a:t>
            </a:r>
            <a:r>
              <a:rPr lang="en-US" sz="1300" dirty="0"/>
              <a:t>, para </a:t>
            </a:r>
            <a:r>
              <a:rPr lang="en-US" sz="1300" dirty="0" err="1"/>
              <a:t>identificar</a:t>
            </a:r>
            <a:r>
              <a:rPr lang="en-US" sz="1300" dirty="0"/>
              <a:t> a </a:t>
            </a:r>
            <a:r>
              <a:rPr lang="en-US" sz="1300" dirty="0" err="1"/>
              <a:t>clientes</a:t>
            </a:r>
            <a:r>
              <a:rPr lang="en-US" sz="1300" dirty="0"/>
              <a:t> con mayor </a:t>
            </a:r>
            <a:r>
              <a:rPr lang="en-US" sz="1300" dirty="0" err="1"/>
              <a:t>propensión</a:t>
            </a:r>
            <a:r>
              <a:rPr lang="en-US" sz="1300" dirty="0"/>
              <a:t> a </a:t>
            </a:r>
            <a:r>
              <a:rPr lang="en-US" sz="1300" dirty="0" err="1"/>
              <a:t>comprar</a:t>
            </a:r>
            <a:r>
              <a:rPr lang="en-US" sz="1300" dirty="0"/>
              <a:t> </a:t>
            </a:r>
            <a:r>
              <a:rPr lang="en-US" sz="1300" dirty="0" err="1"/>
              <a:t>los</a:t>
            </a:r>
            <a:r>
              <a:rPr lang="en-US" sz="1300" dirty="0"/>
              <a:t> </a:t>
            </a:r>
            <a:r>
              <a:rPr lang="en-US" sz="1300" dirty="0" err="1"/>
              <a:t>productos</a:t>
            </a:r>
            <a:r>
              <a:rPr lang="en-US" sz="1300" dirty="0"/>
              <a:t> clave.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929C66-FC87-C0D9-2E21-F36032D3B4F2}"/>
              </a:ext>
            </a:extLst>
          </p:cNvPr>
          <p:cNvGraphicFramePr/>
          <p:nvPr/>
        </p:nvGraphicFramePr>
        <p:xfrm>
          <a:off x="1088020" y="3637441"/>
          <a:ext cx="3356658" cy="1316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9C761B-415D-722C-56F5-E045D2BE4124}"/>
              </a:ext>
            </a:extLst>
          </p:cNvPr>
          <p:cNvGraphicFramePr/>
          <p:nvPr/>
        </p:nvGraphicFramePr>
        <p:xfrm>
          <a:off x="1088020" y="2108830"/>
          <a:ext cx="3356658" cy="1316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6999497-E632-E082-0686-AFDC77CA3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977085"/>
              </p:ext>
            </p:extLst>
          </p:nvPr>
        </p:nvGraphicFramePr>
        <p:xfrm>
          <a:off x="1088020" y="5171004"/>
          <a:ext cx="3356658" cy="1316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8753B00-CB70-D678-7488-A44121789FF5}"/>
              </a:ext>
            </a:extLst>
          </p:cNvPr>
          <p:cNvSpPr txBox="1"/>
          <p:nvPr/>
        </p:nvSpPr>
        <p:spPr>
          <a:xfrm rot="19530136">
            <a:off x="4963492" y="2650782"/>
            <a:ext cx="12783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pension_plan</a:t>
            </a:r>
            <a:endParaRPr lang="en-US" sz="1300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67D09-DFC0-314B-25D4-97A47FB71654}"/>
              </a:ext>
            </a:extLst>
          </p:cNvPr>
          <p:cNvSpPr txBox="1"/>
          <p:nvPr/>
        </p:nvSpPr>
        <p:spPr>
          <a:xfrm rot="19530136">
            <a:off x="4797698" y="4157189"/>
            <a:ext cx="160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short_term_deposit</a:t>
            </a:r>
            <a:endParaRPr lang="en-US" sz="1200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16CF08-A1D4-08E7-3275-1FD6BFDB6B40}"/>
              </a:ext>
            </a:extLst>
          </p:cNvPr>
          <p:cNvSpPr txBox="1"/>
          <p:nvPr/>
        </p:nvSpPr>
        <p:spPr>
          <a:xfrm rot="19530136">
            <a:off x="4797697" y="5690753"/>
            <a:ext cx="160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long_term_deposit</a:t>
            </a:r>
            <a:endParaRPr lang="en-US" sz="1200" b="1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6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graphicEl>
                                              <a:dgm id="{18E7135B-3E51-504F-9001-3EB53A795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0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1">
                                            <p:graphicEl>
                                              <a:dgm id="{C340D802-989E-C74A-9AA4-C1F698218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>
                                            <p:graphicEl>
                                              <a:dgm id="{96F490FF-593E-5947-8B3D-82F14CF299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9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9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1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1">
                                            <p:graphicEl>
                                              <a:dgm id="{BF83EC1F-5F7B-E548-8727-E9A8D54045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9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1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1">
                                            <p:graphicEl>
                                              <a:dgm id="{F741479C-1F46-0E43-BEED-65104A969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0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0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9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9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1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1">
                                            <p:graphicEl>
                                              <a:dgm id="{7A440F18-8946-D749-8A14-A1C07684F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9" grpId="0" uiExpand="1">
        <p:bldSub>
          <a:bldDgm bld="lvlOne"/>
        </p:bldSub>
      </p:bldGraphic>
      <p:bldGraphic spid="9" grpId="1" uiExpand="1">
        <p:bldSub>
          <a:bldDgm bld="lvlOne"/>
        </p:bldSub>
      </p:bldGraphic>
      <p:bldGraphic spid="10" grpId="0" uiExpand="1">
        <p:bldSub>
          <a:bldDgm bld="lvlOne"/>
        </p:bldSub>
      </p:bldGraphic>
      <p:bldGraphic spid="10" grpId="1" uiExpand="1">
        <p:bldSub>
          <a:bldDgm bld="lvlOne"/>
        </p:bldSub>
      </p:bldGraphic>
      <p:bldGraphic spid="11" grpId="0" uiExpand="1">
        <p:bldSub>
          <a:bldDgm bld="lvlOne"/>
        </p:bldSub>
      </p:bldGraphic>
      <p:bldGraphic spid="11" grpId="1" uiExpand="1">
        <p:bldSub>
          <a:bldDgm bld="lvlOne"/>
        </p:bldSub>
      </p:bldGraphic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-1"/>
            <a:ext cx="838835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544" y="693849"/>
            <a:ext cx="3920259" cy="146231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u="sng" dirty="0" err="1"/>
              <a:t>Segmentación</a:t>
            </a:r>
            <a:br>
              <a:rPr lang="en-US" u="sng" dirty="0"/>
            </a:br>
            <a:r>
              <a:rPr lang="en-US" u="sng" dirty="0"/>
              <a:t>de </a:t>
            </a:r>
            <a:r>
              <a:rPr lang="en-US" u="sng" dirty="0" err="1"/>
              <a:t>Clientes</a:t>
            </a:r>
            <a:endParaRPr lang="en-US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F71F9C-AB16-5234-2E03-E4CCE3F25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378431"/>
              </p:ext>
            </p:extLst>
          </p:nvPr>
        </p:nvGraphicFramePr>
        <p:xfrm>
          <a:off x="4710198" y="550974"/>
          <a:ext cx="397183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85733B0E-0A1F-6EB0-836E-F195B29059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8112" y="3143438"/>
            <a:ext cx="2584414" cy="2584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E7A0A-8E65-0240-91C4-6D6A2D74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>
                                            <p:graphicEl>
                                              <a:dgm id="{B2CE7A0A-8E65-0240-91C4-6D6A2D74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graphicEl>
                                              <a:dgm id="{B2CE7A0A-8E65-0240-91C4-6D6A2D74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>
                                            <p:graphicEl>
                                              <a:dgm id="{B2CE7A0A-8E65-0240-91C4-6D6A2D74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>
                                            <p:graphicEl>
                                              <a:dgm id="{B2CE7A0A-8E65-0240-91C4-6D6A2D743C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A6CF35-9548-564E-A55F-07B338ECA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graphicEl>
                                              <a:dgm id="{5DA6CF35-9548-564E-A55F-07B338ECA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>
                                            <p:graphicEl>
                                              <a:dgm id="{5DA6CF35-9548-564E-A55F-07B338ECA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>
                                            <p:graphicEl>
                                              <a:dgm id="{5DA6CF35-9548-564E-A55F-07B338ECA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>
                                            <p:graphicEl>
                                              <a:dgm id="{5DA6CF35-9548-564E-A55F-07B338ECA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EABF00-3BF8-7441-9D67-C6EDBE087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>
                                            <p:graphicEl>
                                              <a:dgm id="{92EABF00-3BF8-7441-9D67-C6EDBE087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>
                                            <p:graphicEl>
                                              <a:dgm id="{92EABF00-3BF8-7441-9D67-C6EDBE087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>
                                            <p:graphicEl>
                                              <a:dgm id="{92EABF00-3BF8-7441-9D67-C6EDBE0874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>
                                            <p:graphicEl>
                                              <a:dgm id="{92EABF00-3BF8-7441-9D67-C6EDBE0874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0292F7-EE3A-0241-A798-D8C9A87A9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>
                                            <p:graphicEl>
                                              <a:dgm id="{150292F7-EE3A-0241-A798-D8C9A87A9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>
                                            <p:graphicEl>
                                              <a:dgm id="{150292F7-EE3A-0241-A798-D8C9A87A9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">
                                            <p:graphicEl>
                                              <a:dgm id="{150292F7-EE3A-0241-A798-D8C9A87A9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">
                                            <p:graphicEl>
                                              <a:dgm id="{150292F7-EE3A-0241-A798-D8C9A87A92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F5C69E-D2B8-444F-A55D-3F117BC4E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>
                                            <p:graphicEl>
                                              <a:dgm id="{58F5C69E-D2B8-444F-A55D-3F117BC4E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>
                                            <p:graphicEl>
                                              <a:dgm id="{58F5C69E-D2B8-444F-A55D-3F117BC4E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">
                                            <p:graphicEl>
                                              <a:dgm id="{58F5C69E-D2B8-444F-A55D-3F117BC4E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>
                                            <p:graphicEl>
                                              <a:dgm id="{58F5C69E-D2B8-444F-A55D-3F117BC4E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E1132F-B601-3F46-A589-A7F2FA5B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>
                                            <p:graphicEl>
                                              <a:dgm id="{E7E1132F-B601-3F46-A589-A7F2FA5B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>
                                            <p:graphicEl>
                                              <a:dgm id="{E7E1132F-B601-3F46-A589-A7F2FA5B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">
                                            <p:graphicEl>
                                              <a:dgm id="{E7E1132F-B601-3F46-A589-A7F2FA5BC6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">
                                            <p:graphicEl>
                                              <a:dgm id="{E7E1132F-B601-3F46-A589-A7F2FA5BC6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D86603-66D4-F54C-AB18-A5034DAA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">
                                            <p:graphicEl>
                                              <a:dgm id="{FDD86603-66D4-F54C-AB18-A5034DAA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">
                                            <p:graphicEl>
                                              <a:dgm id="{FDD86603-66D4-F54C-AB18-A5034DAA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">
                                            <p:graphicEl>
                                              <a:dgm id="{FDD86603-66D4-F54C-AB18-A5034DAA8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">
                                            <p:graphicEl>
                                              <a:dgm id="{FDD86603-66D4-F54C-AB18-A5034DAA8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5A28-FB7A-C874-5BA8-DFDF9B3B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50" y="808056"/>
            <a:ext cx="4467828" cy="650353"/>
          </a:xfrm>
        </p:spPr>
        <p:txBody>
          <a:bodyPr>
            <a:normAutofit/>
          </a:bodyPr>
          <a:lstStyle/>
          <a:p>
            <a:r>
              <a:rPr lang="en-US" sz="3200" u="sng" dirty="0" err="1"/>
              <a:t>Clústers</a:t>
            </a:r>
            <a:r>
              <a:rPr lang="en-US" sz="3200" u="sng" dirty="0"/>
              <a:t> </a:t>
            </a:r>
            <a:r>
              <a:rPr lang="en-US" sz="3200" u="sng" dirty="0" err="1"/>
              <a:t>más</a:t>
            </a:r>
            <a:r>
              <a:rPr lang="en-US" sz="3200" u="sng" dirty="0"/>
              <a:t> </a:t>
            </a:r>
            <a:r>
              <a:rPr lang="en-US" sz="3200" u="sng" dirty="0" err="1"/>
              <a:t>rentables</a:t>
            </a:r>
            <a:endParaRPr lang="en-US" sz="3200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FB5348-3305-B13D-57CE-FF2678C3D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408097"/>
              </p:ext>
            </p:extLst>
          </p:nvPr>
        </p:nvGraphicFramePr>
        <p:xfrm>
          <a:off x="1608881" y="1724628"/>
          <a:ext cx="6230447" cy="4325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7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D584DA-47DC-B644-AF72-FC72A14DE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63D584DA-47DC-B644-AF72-FC72A14DEC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D31A50-C686-4A46-93A2-9E68D53ED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>
                                            <p:graphicEl>
                                              <a:dgm id="{54D31A50-C686-4A46-93A2-9E68D53ED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45A65C-E476-444F-A4AD-D96363C7D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5">
                                            <p:graphicEl>
                                              <a:dgm id="{C445A65C-E476-444F-A4AD-D96363C7D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065B4-602A-F84F-A643-1B1A82D5B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5">
                                            <p:graphicEl>
                                              <a:dgm id="{191065B4-602A-F84F-A643-1B1A82D5B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2C7B0B-BDC8-CE42-915F-888094611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5">
                                            <p:graphicEl>
                                              <a:dgm id="{9D2C7B0B-BDC8-CE42-915F-888094611B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07F543-E328-8C43-BCE0-668A9E951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5">
                                            <p:graphicEl>
                                              <a:dgm id="{B707F543-E328-8C43-BCE0-668A9E951F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D8F7-4E2E-A767-28A8-849B608C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672" y="808056"/>
            <a:ext cx="4039565" cy="592480"/>
          </a:xfrm>
        </p:spPr>
        <p:txBody>
          <a:bodyPr>
            <a:normAutofit fontScale="90000"/>
          </a:bodyPr>
          <a:lstStyle/>
          <a:p>
            <a:r>
              <a:rPr lang="en-US" sz="3200" u="sng" dirty="0" err="1"/>
              <a:t>Clústers</a:t>
            </a:r>
            <a:r>
              <a:rPr lang="en-US" sz="3200" u="sng" dirty="0"/>
              <a:t> </a:t>
            </a:r>
            <a:r>
              <a:rPr lang="en-US" sz="3200" u="sng" dirty="0" err="1"/>
              <a:t>menos</a:t>
            </a:r>
            <a:r>
              <a:rPr lang="en-US" sz="3200" u="sng" dirty="0"/>
              <a:t> </a:t>
            </a:r>
            <a:r>
              <a:rPr lang="en-US" sz="3200" u="sng" dirty="0" err="1"/>
              <a:t>activos</a:t>
            </a:r>
            <a:endParaRPr lang="en-US" sz="3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780F3A-E402-1D2F-0A91-9CB037381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913139"/>
              </p:ext>
            </p:extLst>
          </p:nvPr>
        </p:nvGraphicFramePr>
        <p:xfrm>
          <a:off x="1562582" y="1724628"/>
          <a:ext cx="6276746" cy="423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06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8EE079-C3C0-C14A-8CF5-E9C9DA875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088EE079-C3C0-C14A-8CF5-E9C9DA875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4D5A37-115F-7F4B-AF88-68FF7A8F6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5">
                                            <p:graphicEl>
                                              <a:dgm id="{424D5A37-115F-7F4B-AF88-68FF7A8F6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145F51-4571-0E40-8483-036E87EAB4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5">
                                            <p:graphicEl>
                                              <a:dgm id="{0B145F51-4571-0E40-8483-036E87EAB4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E40720-2CAA-BA4A-AD95-ADEF99BA7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5">
                                            <p:graphicEl>
                                              <a:dgm id="{4EE40720-2CAA-BA4A-AD95-ADEF99BA7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E65732-BC51-CF4A-9457-2799C5068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5">
                                            <p:graphicEl>
                                              <a:dgm id="{72E65732-BC51-CF4A-9457-2799C5068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E37A33-413D-4847-A88D-D38670397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5">
                                            <p:graphicEl>
                                              <a:dgm id="{F8E37A33-413D-4847-A88D-D386703972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213" y="793768"/>
            <a:ext cx="2767265" cy="692131"/>
          </a:xfrm>
        </p:spPr>
        <p:txBody>
          <a:bodyPr>
            <a:normAutofit/>
          </a:bodyPr>
          <a:lstStyle/>
          <a:p>
            <a:r>
              <a:rPr sz="3200" u="sng" dirty="0"/>
              <a:t>Caso de Uso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1AB9E4C-D957-EECF-1FAF-31E4C7839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678595"/>
              </p:ext>
            </p:extLst>
          </p:nvPr>
        </p:nvGraphicFramePr>
        <p:xfrm>
          <a:off x="1556259" y="1631706"/>
          <a:ext cx="6031481" cy="196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8DEF5A0-8DF9-72EF-D850-33EE20F64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369823"/>
              </p:ext>
            </p:extLst>
          </p:nvPr>
        </p:nvGraphicFramePr>
        <p:xfrm>
          <a:off x="1556259" y="4117256"/>
          <a:ext cx="6064311" cy="221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Chevron 11">
            <a:extLst>
              <a:ext uri="{FF2B5EF4-FFF2-40B4-BE49-F238E27FC236}">
                <a16:creationId xmlns:a16="http://schemas.microsoft.com/office/drawing/2014/main" id="{CC99F386-5F27-C516-9735-6F02818D38E3}"/>
              </a:ext>
            </a:extLst>
          </p:cNvPr>
          <p:cNvSpPr/>
          <p:nvPr/>
        </p:nvSpPr>
        <p:spPr>
          <a:xfrm rot="5400000">
            <a:off x="4550989" y="3429000"/>
            <a:ext cx="365760" cy="731520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9BB16CCE-4139-8BE3-5B98-C3E1B013E01F}"/>
              </a:ext>
            </a:extLst>
          </p:cNvPr>
          <p:cNvSpPr/>
          <p:nvPr/>
        </p:nvSpPr>
        <p:spPr>
          <a:xfrm rot="5400000">
            <a:off x="4550989" y="4852111"/>
            <a:ext cx="365760" cy="731520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43174F-CDEA-564E-AEC4-AD5DDFCFF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800"/>
                                        <p:tgtEl>
                                          <p:spTgt spid="7">
                                            <p:graphicEl>
                                              <a:dgm id="{8143174F-CDEA-564E-AEC4-AD5DDFCFFB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CF5F3D-9912-A240-8996-3C0BE2E8F1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800"/>
                                        <p:tgtEl>
                                          <p:spTgt spid="7">
                                            <p:graphicEl>
                                              <a:dgm id="{94CF5F3D-9912-A240-8996-3C0BE2E8F1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E4D10E-DD1E-8341-AC19-830C2A8C1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800"/>
                                        <p:tgtEl>
                                          <p:spTgt spid="7">
                                            <p:graphicEl>
                                              <a:dgm id="{8BE4D10E-DD1E-8341-AC19-830C2A8C1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29495A-A222-E44E-8A60-11A99B2F2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800"/>
                                        <p:tgtEl>
                                          <p:spTgt spid="7">
                                            <p:graphicEl>
                                              <a:dgm id="{3229495A-A222-E44E-8A60-11A99B2F2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2C10F6-6858-4F49-8DAE-66CD6170A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800"/>
                                        <p:tgtEl>
                                          <p:spTgt spid="7">
                                            <p:graphicEl>
                                              <a:dgm id="{672C10F6-6858-4F49-8DAE-66CD6170A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311BE7-8813-A746-98BC-1E1332EF9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800"/>
                                        <p:tgtEl>
                                          <p:spTgt spid="7">
                                            <p:graphicEl>
                                              <a:dgm id="{17311BE7-8813-A746-98BC-1E1332EF92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729303-C657-444D-A4D2-9AE686ED6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800"/>
                                        <p:tgtEl>
                                          <p:spTgt spid="7">
                                            <p:graphicEl>
                                              <a:dgm id="{6F729303-C657-444D-A4D2-9AE686ED6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9BFEAE-7B43-2545-9E6C-03DEAF660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800"/>
                                        <p:tgtEl>
                                          <p:spTgt spid="11">
                                            <p:graphicEl>
                                              <a:dgm id="{149BFEAE-7B43-2545-9E6C-03DEAF6607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C3CA046-FD4C-AE4D-88D7-34D03C92C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800"/>
                                        <p:tgtEl>
                                          <p:spTgt spid="11">
                                            <p:graphicEl>
                                              <a:dgm id="{FC3CA046-FD4C-AE4D-88D7-34D03C92C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  <p:bldGraphic spid="11" grpId="0">
        <p:bldSub>
          <a:bldDgm bld="one"/>
        </p:bldSub>
      </p:bldGraphic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E2F-6489-246B-7439-E08B3904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477" y="669161"/>
            <a:ext cx="4233600" cy="511458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Campañas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D55DBE7-8C88-E0A5-7F2F-0F7F0AC64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294155"/>
              </p:ext>
            </p:extLst>
          </p:nvPr>
        </p:nvGraphicFramePr>
        <p:xfrm>
          <a:off x="976977" y="2036600"/>
          <a:ext cx="7358062" cy="463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161">
                  <a:extLst>
                    <a:ext uri="{9D8B030D-6E8A-4147-A177-3AD203B41FA5}">
                      <a16:colId xmlns:a16="http://schemas.microsoft.com/office/drawing/2014/main" val="647060202"/>
                    </a:ext>
                  </a:extLst>
                </a:gridCol>
                <a:gridCol w="1485484">
                  <a:extLst>
                    <a:ext uri="{9D8B030D-6E8A-4147-A177-3AD203B41FA5}">
                      <a16:colId xmlns:a16="http://schemas.microsoft.com/office/drawing/2014/main" val="2871114347"/>
                    </a:ext>
                  </a:extLst>
                </a:gridCol>
                <a:gridCol w="1529178">
                  <a:extLst>
                    <a:ext uri="{9D8B030D-6E8A-4147-A177-3AD203B41FA5}">
                      <a16:colId xmlns:a16="http://schemas.microsoft.com/office/drawing/2014/main" val="216872584"/>
                    </a:ext>
                  </a:extLst>
                </a:gridCol>
                <a:gridCol w="1561875">
                  <a:extLst>
                    <a:ext uri="{9D8B030D-6E8A-4147-A177-3AD203B41FA5}">
                      <a16:colId xmlns:a16="http://schemas.microsoft.com/office/drawing/2014/main" val="4284008023"/>
                    </a:ext>
                  </a:extLst>
                </a:gridCol>
                <a:gridCol w="1481364">
                  <a:extLst>
                    <a:ext uri="{9D8B030D-6E8A-4147-A177-3AD203B41FA5}">
                      <a16:colId xmlns:a16="http://schemas.microsoft.com/office/drawing/2014/main" val="3897483475"/>
                    </a:ext>
                  </a:extLst>
                </a:gridCol>
              </a:tblGrid>
              <a:tr h="7286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Multiproducto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rentables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Jóvenes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Senior</a:t>
                      </a: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Inactivos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5">
                            <a:lumMod val="67000"/>
                          </a:schemeClr>
                        </a:gs>
                        <a:gs pos="48000">
                          <a:schemeClr val="accent5">
                            <a:lumMod val="97000"/>
                            <a:lumOff val="3000"/>
                          </a:schemeClr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6461154"/>
                  </a:ext>
                </a:extLst>
              </a:tr>
              <a:tr h="127988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 b="1" dirty="0" err="1"/>
                        <a:t>Producto</a:t>
                      </a:r>
                      <a:r>
                        <a:rPr lang="en-US" sz="1250" b="1" dirty="0"/>
                        <a:t> </a:t>
                      </a:r>
                      <a:r>
                        <a:rPr lang="en-US" sz="1250" b="1" dirty="0" err="1"/>
                        <a:t>recomendado</a:t>
                      </a:r>
                      <a:endParaRPr lang="en-US" sz="125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pension_plan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debit_card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short_term_deposit</a:t>
                      </a:r>
                      <a:endParaRPr lang="en-US" sz="1200" dirty="0"/>
                    </a:p>
                    <a:p>
                      <a:pPr algn="ctr"/>
                      <a:endParaRPr lang="en-US" sz="10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long_term_deposit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emc_account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em_account_p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em_account_pp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5">
                            <a:lumMod val="67000"/>
                          </a:schemeClr>
                        </a:gs>
                        <a:gs pos="48000">
                          <a:schemeClr val="accent5">
                            <a:lumMod val="97000"/>
                            <a:lumOff val="3000"/>
                          </a:schemeClr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74499165"/>
                  </a:ext>
                </a:extLst>
              </a:tr>
              <a:tr h="135731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Razonamiento</a:t>
                      </a:r>
                      <a:endParaRPr lang="en-US" sz="1300" b="1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Mayor </a:t>
                      </a:r>
                      <a:r>
                        <a:rPr lang="en-US" sz="1200" dirty="0" err="1"/>
                        <a:t>beneficio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fideliza</a:t>
                      </a:r>
                      <a:r>
                        <a:rPr lang="en-US" sz="1200" dirty="0"/>
                        <a:t> a largo </a:t>
                      </a:r>
                      <a:r>
                        <a:rPr lang="en-US" sz="1200" dirty="0" err="1"/>
                        <a:t>plazo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Alta </a:t>
                      </a:r>
                      <a:r>
                        <a:rPr lang="en-US" sz="1200" dirty="0" err="1"/>
                        <a:t>aceptación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ahorro</a:t>
                      </a:r>
                      <a:r>
                        <a:rPr lang="en-US" sz="1200" dirty="0"/>
                        <a:t> a </a:t>
                      </a:r>
                      <a:r>
                        <a:rPr lang="en-US" sz="1200" dirty="0" err="1"/>
                        <a:t>corto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plazo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Seguridad</a:t>
                      </a:r>
                      <a:r>
                        <a:rPr lang="en-US" sz="1200" dirty="0"/>
                        <a:t> y </a:t>
                      </a:r>
                      <a:r>
                        <a:rPr lang="en-US" sz="1200" dirty="0" err="1"/>
                        <a:t>rentabilidad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estable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Estrategia</a:t>
                      </a:r>
                      <a:r>
                        <a:rPr lang="en-US" sz="1200" dirty="0"/>
                        <a:t> gradual, </a:t>
                      </a:r>
                      <a:r>
                        <a:rPr lang="en-US" sz="1200" dirty="0" err="1"/>
                        <a:t>fácil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migración</a:t>
                      </a:r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(Valor no </a:t>
                      </a:r>
                      <a:r>
                        <a:rPr lang="en-US" sz="1200" dirty="0" err="1"/>
                        <a:t>monetario</a:t>
                      </a:r>
                      <a:endParaRPr lang="en-US" sz="1200" dirty="0"/>
                    </a:p>
                    <a:p>
                      <a:pPr algn="ctr"/>
                      <a:r>
                        <a:rPr lang="en-US" sz="1200" dirty="0" err="1"/>
                        <a:t>sino</a:t>
                      </a:r>
                      <a:r>
                        <a:rPr lang="en-US" sz="1200" dirty="0"/>
                        <a:t> de </a:t>
                      </a:r>
                      <a:r>
                        <a:rPr lang="en-US" sz="1200" dirty="0" err="1"/>
                        <a:t>activación</a:t>
                      </a:r>
                      <a:r>
                        <a:rPr lang="en-US" sz="1200" dirty="0"/>
                        <a:t> y </a:t>
                      </a:r>
                      <a:r>
                        <a:rPr lang="en-US" sz="1200" dirty="0" err="1"/>
                        <a:t>fidelización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5">
                            <a:lumMod val="67000"/>
                          </a:schemeClr>
                        </a:gs>
                        <a:gs pos="48000">
                          <a:schemeClr val="accent5">
                            <a:lumMod val="97000"/>
                            <a:lumOff val="3000"/>
                          </a:schemeClr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72325899"/>
                  </a:ext>
                </a:extLst>
              </a:tr>
              <a:tr h="1268947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Campaña</a:t>
                      </a:r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propuesta</a:t>
                      </a:r>
                      <a:endParaRPr lang="en-US" sz="1300" b="1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Comunicación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personalizada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incentivos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fiscales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Pack </a:t>
                      </a:r>
                      <a:r>
                        <a:rPr lang="en-US" sz="1200" dirty="0" err="1"/>
                        <a:t>combinado</a:t>
                      </a:r>
                      <a:r>
                        <a:rPr lang="en-US" sz="1200" dirty="0"/>
                        <a:t> + marketing digital</a:t>
                      </a:r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Email/SMS con </a:t>
                      </a:r>
                      <a:r>
                        <a:rPr lang="en-US" sz="1200" dirty="0" err="1"/>
                        <a:t>rentabilidad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preferente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Gamificación</a:t>
                      </a:r>
                      <a:r>
                        <a:rPr lang="en-US" sz="1200" dirty="0"/>
                        <a:t> + </a:t>
                      </a:r>
                      <a:r>
                        <a:rPr lang="en-US" sz="1200" dirty="0" err="1"/>
                        <a:t>recompensas</a:t>
                      </a:r>
                      <a:endParaRPr lang="en-US" sz="1200" dirty="0"/>
                    </a:p>
                  </a:txBody>
                  <a:tcPr marL="59958" marR="59958" marT="29979" marB="29979" anchor="ctr">
                    <a:gradFill flip="none" rotWithShape="1">
                      <a:gsLst>
                        <a:gs pos="0">
                          <a:schemeClr val="accent5">
                            <a:lumMod val="67000"/>
                          </a:schemeClr>
                        </a:gs>
                        <a:gs pos="48000">
                          <a:schemeClr val="accent5">
                            <a:lumMod val="97000"/>
                            <a:lumOff val="3000"/>
                          </a:schemeClr>
                        </a:gs>
                        <a:gs pos="100000">
                          <a:schemeClr val="accent5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6741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CEF90B-DB98-757F-3557-5259A3FE278D}"/>
              </a:ext>
            </a:extLst>
          </p:cNvPr>
          <p:cNvSpPr txBox="1"/>
          <p:nvPr/>
        </p:nvSpPr>
        <p:spPr>
          <a:xfrm>
            <a:off x="1866236" y="1189299"/>
            <a:ext cx="63007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Objetivo</a:t>
            </a:r>
            <a:r>
              <a:rPr lang="en-US" sz="1600" dirty="0"/>
              <a:t>: </a:t>
            </a:r>
            <a:r>
              <a:rPr lang="en-US" sz="1600" dirty="0" err="1"/>
              <a:t>combinar</a:t>
            </a:r>
            <a:r>
              <a:rPr lang="en-US" sz="1600" dirty="0"/>
              <a:t> insights de </a:t>
            </a:r>
            <a:r>
              <a:rPr lang="en-US" sz="1600" dirty="0" err="1"/>
              <a:t>ventas</a:t>
            </a:r>
            <a:r>
              <a:rPr lang="en-US" sz="1600" dirty="0"/>
              <a:t>, </a:t>
            </a:r>
            <a:r>
              <a:rPr lang="en-US" sz="1600" dirty="0" err="1"/>
              <a:t>segmentación</a:t>
            </a:r>
            <a:r>
              <a:rPr lang="en-US" sz="1600" dirty="0"/>
              <a:t> y </a:t>
            </a:r>
            <a:r>
              <a:rPr lang="en-US" sz="1600" dirty="0" err="1"/>
              <a:t>propensión</a:t>
            </a:r>
            <a:r>
              <a:rPr lang="en-US" sz="1600" dirty="0"/>
              <a:t> para </a:t>
            </a:r>
            <a:r>
              <a:rPr lang="en-US" sz="1600" dirty="0" err="1"/>
              <a:t>proponer</a:t>
            </a:r>
            <a:r>
              <a:rPr lang="en-US" sz="1600" dirty="0"/>
              <a:t> </a:t>
            </a:r>
            <a:r>
              <a:rPr lang="en-US" sz="1600" dirty="0" err="1"/>
              <a:t>campañas</a:t>
            </a:r>
            <a:r>
              <a:rPr lang="en-US" sz="1600" dirty="0"/>
              <a:t> de alto </a:t>
            </a:r>
            <a:r>
              <a:rPr lang="en-US" sz="1600" dirty="0" err="1"/>
              <a:t>impacto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BF884E9E-64AB-E6FC-DEBC-65D881995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877" y="1189299"/>
            <a:ext cx="527359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924" y="808056"/>
            <a:ext cx="4553203" cy="534968"/>
          </a:xfrm>
        </p:spPr>
        <p:txBody>
          <a:bodyPr>
            <a:normAutofit/>
          </a:bodyPr>
          <a:lstStyle/>
          <a:p>
            <a:r>
              <a:rPr sz="3200" u="sng" dirty="0" err="1"/>
              <a:t>Introducción</a:t>
            </a:r>
            <a:r>
              <a:rPr sz="3200" u="sng" dirty="0"/>
              <a:t> &amp; </a:t>
            </a:r>
            <a:r>
              <a:rPr sz="3200" u="sng" dirty="0" err="1"/>
              <a:t>Contexto</a:t>
            </a:r>
            <a:endParaRPr sz="3200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0F8DFF-225B-9F01-8BA0-5AF680483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913060"/>
              </p:ext>
            </p:extLst>
          </p:nvPr>
        </p:nvGraphicFramePr>
        <p:xfrm>
          <a:off x="1911924" y="1800225"/>
          <a:ext cx="5927404" cy="4249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DF3F4AEE-6190-20A9-FADE-C1C3839BD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4550" y="4157661"/>
            <a:ext cx="640080" cy="64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A70E9F-85C6-4306-A15E-60E3E9CEF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BA70E9F-85C6-4306-A15E-60E3E9CEF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AFB039-0047-4F70-A4B6-2025D8B3B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FAFB039-0047-4F70-A4B6-2025D8B3B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3E6FF3-A667-4B13-B2D4-64F83694F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FA3E6FF3-A667-4B13-B2D4-64F83694F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42ABD0-DB96-4BF3-B1F0-B82EEF041E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642ABD0-DB96-4BF3-B1F0-B82EEF041E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C39AE-D9C6-4C40-B46E-415509271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E6BC39AE-D9C6-4C40-B46E-4155092711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3D6665-66B7-4B91-9CB2-C4204B208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413D6665-66B7-4B91-9CB2-C4204B208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68F18C-1EA5-7340-9967-3817F1CD0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0E68F18C-1EA5-7340-9967-3817F1CD0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1FAF41-1B72-DC42-A706-195F473D2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31FAF41-1B72-DC42-A706-195F473D2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118040-FC5A-1A4D-8D35-9BBAD8F69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B8118040-FC5A-1A4D-8D35-9BBAD8F69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216057-192D-4FE1-9AFF-4A1AE706F5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13216057-192D-4FE1-9AFF-4A1AE706F5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E82E34-3286-40ED-9CB2-B242E0BEA4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B9E82E34-3286-40ED-9CB2-B242E0BEA4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074E1F-F516-4654-9542-30EAE45D9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D1074E1F-F516-4654-9542-30EAE45D9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E7884-0823-7C2C-AF6D-580C9C6D8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8F4F-EF00-8749-14CC-CD120BD5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556" y="887788"/>
            <a:ext cx="5968748" cy="577832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Campañas</a:t>
            </a:r>
            <a:r>
              <a:rPr lang="en-US" dirty="0"/>
              <a:t> (</a:t>
            </a:r>
            <a:r>
              <a:rPr lang="en-US" dirty="0" err="1"/>
              <a:t>detallado</a:t>
            </a:r>
            <a:r>
              <a:rPr lang="en-US" dirty="0"/>
              <a:t>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49E1C7-2C3D-DA44-96CE-A67B6BD863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373859"/>
              </p:ext>
            </p:extLst>
          </p:nvPr>
        </p:nvGraphicFramePr>
        <p:xfrm>
          <a:off x="1028700" y="1846885"/>
          <a:ext cx="7272338" cy="462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376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79E7DE-3E2D-E249-894C-BAA34F7E0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990D92-4EF6-0347-97E0-1F232C587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620DF1-9965-1745-AB79-8C4976AEEF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5A1590-A35E-E04A-B098-E2054716A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08B20D-7D5A-9948-B886-C3DB443C52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F041AC-7D40-8B49-AC3C-EB377DE62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53D774-5FF2-9946-823A-E3EEA4AAA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D6C6FB-5E40-054E-977A-77F53B248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81060-2076-39EF-1FAB-361C98BB2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D34-CF46-6D22-835D-E50BA42D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238" y="744722"/>
            <a:ext cx="6339045" cy="692131"/>
          </a:xfrm>
        </p:spPr>
        <p:txBody>
          <a:bodyPr>
            <a:normAutofit/>
          </a:bodyPr>
          <a:lstStyle/>
          <a:p>
            <a:r>
              <a:rPr sz="3200" u="sng" dirty="0"/>
              <a:t>Caso de Uso</a:t>
            </a:r>
            <a:r>
              <a:rPr lang="es-ES" sz="3200" u="sng" dirty="0"/>
              <a:t>: Plan de Pensiones</a:t>
            </a:r>
            <a:endParaRPr sz="3200" u="sng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C4211D1-172B-E468-38C8-42F636BB7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868011"/>
              </p:ext>
            </p:extLst>
          </p:nvPr>
        </p:nvGraphicFramePr>
        <p:xfrm>
          <a:off x="1181475" y="6253333"/>
          <a:ext cx="1874241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A074A1-7F44-9958-B46D-599910D56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779214"/>
              </p:ext>
            </p:extLst>
          </p:nvPr>
        </p:nvGraphicFramePr>
        <p:xfrm>
          <a:off x="1125631" y="1492906"/>
          <a:ext cx="7037587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E3A572-507F-717C-7EE9-2BB1DC808320}"/>
              </a:ext>
            </a:extLst>
          </p:cNvPr>
          <p:cNvCxnSpPr>
            <a:cxnSpLocks/>
          </p:cNvCxnSpPr>
          <p:nvPr/>
        </p:nvCxnSpPr>
        <p:spPr>
          <a:xfrm flipV="1">
            <a:off x="6389225" y="2071868"/>
            <a:ext cx="370390" cy="31251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E822C47-5729-785E-E44D-7542DD113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522312"/>
              </p:ext>
            </p:extLst>
          </p:nvPr>
        </p:nvGraphicFramePr>
        <p:xfrm>
          <a:off x="1021503" y="5266714"/>
          <a:ext cx="7407888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7" name="Picture 2">
            <a:extLst>
              <a:ext uri="{FF2B5EF4-FFF2-40B4-BE49-F238E27FC236}">
                <a16:creationId xmlns:a16="http://schemas.microsoft.com/office/drawing/2014/main" id="{96B35E67-33C4-FC31-8750-2C9F779F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73" y="2758715"/>
            <a:ext cx="6925901" cy="2048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riangle 28">
            <a:extLst>
              <a:ext uri="{FF2B5EF4-FFF2-40B4-BE49-F238E27FC236}">
                <a16:creationId xmlns:a16="http://schemas.microsoft.com/office/drawing/2014/main" id="{5044F662-E47A-7C37-8EDF-F02D3C8E5277}"/>
              </a:ext>
            </a:extLst>
          </p:cNvPr>
          <p:cNvSpPr/>
          <p:nvPr/>
        </p:nvSpPr>
        <p:spPr>
          <a:xfrm rot="5400000">
            <a:off x="1125631" y="5001768"/>
            <a:ext cx="137595" cy="137595"/>
          </a:xfrm>
          <a:prstGeom prst="triangle">
            <a:avLst>
              <a:gd name="adj" fmla="val 100000"/>
            </a:avLst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3C3987-F3ED-392B-56E8-480809D75F85}"/>
              </a:ext>
            </a:extLst>
          </p:cNvPr>
          <p:cNvSpPr txBox="1"/>
          <p:nvPr/>
        </p:nvSpPr>
        <p:spPr>
          <a:xfrm>
            <a:off x="1309524" y="4937760"/>
            <a:ext cx="565575" cy="228600"/>
          </a:xfrm>
          <a:prstGeom prst="roundRect">
            <a:avLst/>
          </a:prstGeom>
          <a:solidFill>
            <a:srgbClr val="5FF1C8"/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D9E752-ED05-928F-495B-CA5B940DBDEE}"/>
              </a:ext>
            </a:extLst>
          </p:cNvPr>
          <p:cNvSpPr txBox="1"/>
          <p:nvPr/>
        </p:nvSpPr>
        <p:spPr>
          <a:xfrm>
            <a:off x="3718987" y="5194571"/>
            <a:ext cx="565575" cy="228600"/>
          </a:xfrm>
          <a:prstGeom prst="roundRect">
            <a:avLst/>
          </a:prstGeom>
          <a:solidFill>
            <a:schemeClr val="tx2">
              <a:lumMod val="50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88637-333A-6736-221F-F3B6D928659C}"/>
              </a:ext>
            </a:extLst>
          </p:cNvPr>
          <p:cNvSpPr txBox="1"/>
          <p:nvPr/>
        </p:nvSpPr>
        <p:spPr>
          <a:xfrm>
            <a:off x="6149670" y="5365094"/>
            <a:ext cx="565575" cy="228600"/>
          </a:xfrm>
          <a:prstGeom prst="roundRect">
            <a:avLst/>
          </a:prstGeom>
          <a:solidFill>
            <a:schemeClr val="tx2">
              <a:lumMod val="25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2810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750"/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750"/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750"/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750"/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750"/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4" grpId="0">
        <p:bldSub>
          <a:bldDgm bld="lvlAtOnce"/>
        </p:bldSub>
      </p:bldGraphic>
      <p:bldGraphic spid="15" grpId="0" uiExpand="1">
        <p:bldSub>
          <a:bldDgm bld="one"/>
        </p:bldSub>
      </p:bldGraphic>
      <p:bldP spid="29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3678-1238-933A-D6BE-F0A6EA00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6A03-0136-0D25-16FC-D224B724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73" y="742698"/>
            <a:ext cx="6339045" cy="692131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Caso de Uso: </a:t>
            </a:r>
            <a:r>
              <a:rPr lang="en-US" sz="3200" u="sng" dirty="0" err="1"/>
              <a:t>Depósito</a:t>
            </a:r>
            <a:r>
              <a:rPr lang="en-US" sz="3200" u="sng" dirty="0"/>
              <a:t> a Corto </a:t>
            </a:r>
            <a:r>
              <a:rPr lang="en-US" sz="3200" u="sng" dirty="0" err="1"/>
              <a:t>Plazo</a:t>
            </a:r>
            <a:endParaRPr sz="3200" u="sng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239BCB1-AAAA-1576-F22A-12E25C0F2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926533"/>
              </p:ext>
            </p:extLst>
          </p:nvPr>
        </p:nvGraphicFramePr>
        <p:xfrm>
          <a:off x="1181475" y="6253333"/>
          <a:ext cx="1874241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82094A-0037-F289-4599-856E7FCA8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31830"/>
              </p:ext>
            </p:extLst>
          </p:nvPr>
        </p:nvGraphicFramePr>
        <p:xfrm>
          <a:off x="1125631" y="1492906"/>
          <a:ext cx="7037587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78749-6672-6894-C3BE-9F8B6E87A033}"/>
              </a:ext>
            </a:extLst>
          </p:cNvPr>
          <p:cNvCxnSpPr>
            <a:cxnSpLocks/>
          </p:cNvCxnSpPr>
          <p:nvPr/>
        </p:nvCxnSpPr>
        <p:spPr>
          <a:xfrm flipV="1">
            <a:off x="6389225" y="2071868"/>
            <a:ext cx="370390" cy="312517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4C37537-999E-899D-B314-80C86DCF5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104128"/>
              </p:ext>
            </p:extLst>
          </p:nvPr>
        </p:nvGraphicFramePr>
        <p:xfrm>
          <a:off x="1021503" y="5266714"/>
          <a:ext cx="7407888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9" name="Triangle 28">
            <a:extLst>
              <a:ext uri="{FF2B5EF4-FFF2-40B4-BE49-F238E27FC236}">
                <a16:creationId xmlns:a16="http://schemas.microsoft.com/office/drawing/2014/main" id="{F79087DA-75AF-9D73-AB35-24B527BFDD35}"/>
              </a:ext>
            </a:extLst>
          </p:cNvPr>
          <p:cNvSpPr/>
          <p:nvPr/>
        </p:nvSpPr>
        <p:spPr>
          <a:xfrm rot="5400000">
            <a:off x="1125631" y="5001768"/>
            <a:ext cx="137595" cy="137595"/>
          </a:xfrm>
          <a:prstGeom prst="triangle">
            <a:avLst>
              <a:gd name="adj" fmla="val 100000"/>
            </a:avLst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89BDD7-F8A6-28D3-4E9E-6187097A205D}"/>
              </a:ext>
            </a:extLst>
          </p:cNvPr>
          <p:cNvSpPr txBox="1"/>
          <p:nvPr/>
        </p:nvSpPr>
        <p:spPr>
          <a:xfrm>
            <a:off x="1309524" y="4937760"/>
            <a:ext cx="565575" cy="228600"/>
          </a:xfrm>
          <a:prstGeom prst="roundRect">
            <a:avLst/>
          </a:prstGeom>
          <a:solidFill>
            <a:srgbClr val="5FF1C8"/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B67F7-F1D0-2440-AD62-9DECF07CCA07}"/>
              </a:ext>
            </a:extLst>
          </p:cNvPr>
          <p:cNvSpPr txBox="1"/>
          <p:nvPr/>
        </p:nvSpPr>
        <p:spPr>
          <a:xfrm>
            <a:off x="3718987" y="5194571"/>
            <a:ext cx="565575" cy="228600"/>
          </a:xfrm>
          <a:prstGeom prst="roundRect">
            <a:avLst/>
          </a:prstGeom>
          <a:solidFill>
            <a:schemeClr val="tx2">
              <a:lumMod val="50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D3E24-1B03-6A3A-E2DD-530A4C493B61}"/>
              </a:ext>
            </a:extLst>
          </p:cNvPr>
          <p:cNvSpPr txBox="1"/>
          <p:nvPr/>
        </p:nvSpPr>
        <p:spPr>
          <a:xfrm>
            <a:off x="6149670" y="5365094"/>
            <a:ext cx="565575" cy="228600"/>
          </a:xfrm>
          <a:prstGeom prst="roundRect">
            <a:avLst/>
          </a:prstGeom>
          <a:solidFill>
            <a:schemeClr val="tx2">
              <a:lumMod val="25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/>
              <a:t>80%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AD4D1-1ECD-B071-1756-506BC526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75" y="2782838"/>
            <a:ext cx="6984523" cy="20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1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750"/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750"/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750"/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750"/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750"/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4" grpId="1">
        <p:bldSub>
          <a:bldDgm bld="lvlAtOnce"/>
        </p:bldSub>
      </p:bldGraphic>
      <p:bldGraphic spid="15" grpId="0">
        <p:bldSub>
          <a:bldDgm bld="one"/>
        </p:bldSub>
      </p:bldGraphic>
      <p:bldP spid="29" grpId="0" animBg="1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F75F9-9DBC-33DF-DEAE-1E161AB3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A8A5-F112-9940-8F70-A576BD3F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238" y="744722"/>
            <a:ext cx="6503980" cy="692131"/>
          </a:xfrm>
        </p:spPr>
        <p:txBody>
          <a:bodyPr>
            <a:normAutofit fontScale="90000"/>
          </a:bodyPr>
          <a:lstStyle/>
          <a:p>
            <a:r>
              <a:rPr lang="en-US" sz="3200" u="sng" dirty="0"/>
              <a:t>Caso de Uso: </a:t>
            </a:r>
            <a:r>
              <a:rPr lang="en-US" sz="3200" u="sng" dirty="0" err="1"/>
              <a:t>Depósito</a:t>
            </a:r>
            <a:r>
              <a:rPr lang="en-US" sz="3200" u="sng" dirty="0"/>
              <a:t> a Largo </a:t>
            </a:r>
            <a:r>
              <a:rPr lang="en-US" sz="3200" u="sng" dirty="0" err="1"/>
              <a:t>Plazo</a:t>
            </a:r>
            <a:endParaRPr sz="3200" u="sng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500DF8D-DCD2-A920-B111-A58A3A184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80972"/>
              </p:ext>
            </p:extLst>
          </p:nvPr>
        </p:nvGraphicFramePr>
        <p:xfrm>
          <a:off x="1181475" y="6253333"/>
          <a:ext cx="1874241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B0504B-15B5-88E3-D7BB-515738EE5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490058"/>
              </p:ext>
            </p:extLst>
          </p:nvPr>
        </p:nvGraphicFramePr>
        <p:xfrm>
          <a:off x="1125631" y="1434829"/>
          <a:ext cx="7037587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6DDF44-7FAA-BF41-B4A9-668FBC6857CC}"/>
              </a:ext>
            </a:extLst>
          </p:cNvPr>
          <p:cNvCxnSpPr>
            <a:cxnSpLocks/>
          </p:cNvCxnSpPr>
          <p:nvPr/>
        </p:nvCxnSpPr>
        <p:spPr>
          <a:xfrm flipV="1">
            <a:off x="6149670" y="2074196"/>
            <a:ext cx="565575" cy="48073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6D98F3A-F62B-5FC9-4116-F8DDE21CD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594479"/>
              </p:ext>
            </p:extLst>
          </p:nvPr>
        </p:nvGraphicFramePr>
        <p:xfrm>
          <a:off x="1021503" y="5266714"/>
          <a:ext cx="7407888" cy="116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9" name="Triangle 28">
            <a:extLst>
              <a:ext uri="{FF2B5EF4-FFF2-40B4-BE49-F238E27FC236}">
                <a16:creationId xmlns:a16="http://schemas.microsoft.com/office/drawing/2014/main" id="{FBDBB54E-AC47-AE08-5DB1-5EBF08A65791}"/>
              </a:ext>
            </a:extLst>
          </p:cNvPr>
          <p:cNvSpPr/>
          <p:nvPr/>
        </p:nvSpPr>
        <p:spPr>
          <a:xfrm rot="5400000">
            <a:off x="1125631" y="5001768"/>
            <a:ext cx="137595" cy="137595"/>
          </a:xfrm>
          <a:prstGeom prst="triangle">
            <a:avLst>
              <a:gd name="adj" fmla="val 100000"/>
            </a:avLst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B6977-EDDB-8DEA-AD8B-B565B239501C}"/>
              </a:ext>
            </a:extLst>
          </p:cNvPr>
          <p:cNvSpPr txBox="1"/>
          <p:nvPr/>
        </p:nvSpPr>
        <p:spPr>
          <a:xfrm>
            <a:off x="1309524" y="4937760"/>
            <a:ext cx="565575" cy="228600"/>
          </a:xfrm>
          <a:prstGeom prst="roundRect">
            <a:avLst/>
          </a:prstGeom>
          <a:solidFill>
            <a:srgbClr val="5FF1C8"/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3C362-FC2C-9DB4-4A68-6F82868A177F}"/>
              </a:ext>
            </a:extLst>
          </p:cNvPr>
          <p:cNvSpPr txBox="1"/>
          <p:nvPr/>
        </p:nvSpPr>
        <p:spPr>
          <a:xfrm>
            <a:off x="3718987" y="5194571"/>
            <a:ext cx="565575" cy="228600"/>
          </a:xfrm>
          <a:prstGeom prst="roundRect">
            <a:avLst/>
          </a:prstGeom>
          <a:solidFill>
            <a:schemeClr val="tx2">
              <a:lumMod val="50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08CAFC-9009-5288-3883-9A4D07DE54D4}"/>
              </a:ext>
            </a:extLst>
          </p:cNvPr>
          <p:cNvSpPr txBox="1"/>
          <p:nvPr/>
        </p:nvSpPr>
        <p:spPr>
          <a:xfrm>
            <a:off x="6149670" y="5365094"/>
            <a:ext cx="565575" cy="228600"/>
          </a:xfrm>
          <a:prstGeom prst="roundRect">
            <a:avLst/>
          </a:prstGeom>
          <a:solidFill>
            <a:schemeClr val="tx2">
              <a:lumMod val="25000"/>
            </a:schemeClr>
          </a:solidFill>
          <a:ln cap="flat" cmpd="sng">
            <a:solidFill>
              <a:schemeClr val="accent1">
                <a:hueOff val="0"/>
                <a:satOff val="0"/>
                <a:lumOff val="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9496"/>
                      <a:gd name="connsiteY0" fmla="*/ 0 h 307777"/>
                      <a:gd name="connsiteX1" fmla="*/ 539496 w 539496"/>
                      <a:gd name="connsiteY1" fmla="*/ 0 h 307777"/>
                      <a:gd name="connsiteX2" fmla="*/ 539496 w 539496"/>
                      <a:gd name="connsiteY2" fmla="*/ 307777 h 307777"/>
                      <a:gd name="connsiteX3" fmla="*/ 0 w 539496"/>
                      <a:gd name="connsiteY3" fmla="*/ 307777 h 307777"/>
                      <a:gd name="connsiteX4" fmla="*/ 0 w 539496"/>
                      <a:gd name="connsiteY4" fmla="*/ 0 h 307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9496" h="307777" fill="none" extrusionOk="0">
                        <a:moveTo>
                          <a:pt x="0" y="0"/>
                        </a:moveTo>
                        <a:cubicBezTo>
                          <a:pt x="254311" y="13923"/>
                          <a:pt x="315441" y="-46828"/>
                          <a:pt x="539496" y="0"/>
                        </a:cubicBezTo>
                        <a:cubicBezTo>
                          <a:pt x="525219" y="99743"/>
                          <a:pt x="554252" y="170504"/>
                          <a:pt x="539496" y="307777"/>
                        </a:cubicBezTo>
                        <a:cubicBezTo>
                          <a:pt x="419297" y="270955"/>
                          <a:pt x="74241" y="350203"/>
                          <a:pt x="0" y="307777"/>
                        </a:cubicBezTo>
                        <a:cubicBezTo>
                          <a:pt x="-18407" y="207393"/>
                          <a:pt x="-4177" y="41837"/>
                          <a:pt x="0" y="0"/>
                        </a:cubicBezTo>
                        <a:close/>
                      </a:path>
                      <a:path w="539496" h="307777" stroke="0" extrusionOk="0">
                        <a:moveTo>
                          <a:pt x="0" y="0"/>
                        </a:moveTo>
                        <a:cubicBezTo>
                          <a:pt x="97874" y="40061"/>
                          <a:pt x="481446" y="-28694"/>
                          <a:pt x="539496" y="0"/>
                        </a:cubicBezTo>
                        <a:cubicBezTo>
                          <a:pt x="547188" y="56473"/>
                          <a:pt x="557203" y="233743"/>
                          <a:pt x="539496" y="307777"/>
                        </a:cubicBezTo>
                        <a:cubicBezTo>
                          <a:pt x="413313" y="277403"/>
                          <a:pt x="265488" y="269338"/>
                          <a:pt x="0" y="307777"/>
                        </a:cubicBezTo>
                        <a:cubicBezTo>
                          <a:pt x="25340" y="200698"/>
                          <a:pt x="-1999" y="433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 anchor="ctr">
            <a:noAutofit/>
          </a:bodyPr>
          <a:lstStyle/>
          <a:p>
            <a:r>
              <a:rPr lang="en-US" sz="1400" b="1" dirty="0"/>
              <a:t>80%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10E224-F348-29FC-EFFF-8EFBD4C071DA}"/>
              </a:ext>
            </a:extLst>
          </p:cNvPr>
          <p:cNvCxnSpPr>
            <a:cxnSpLocks/>
          </p:cNvCxnSpPr>
          <p:nvPr/>
        </p:nvCxnSpPr>
        <p:spPr>
          <a:xfrm>
            <a:off x="6149670" y="2074196"/>
            <a:ext cx="565575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1B879336-E983-2A64-8FF7-D5C5FD02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74" y="2831889"/>
            <a:ext cx="6954647" cy="20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8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4">
                                            <p:graphicEl>
                                              <a:dgm id="{3AD9513A-EDE8-3F4E-B876-1E0866081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4">
                                            <p:graphicEl>
                                              <a:dgm id="{DC1A0CE8-CD6B-7F44-B447-5D73D3B88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">
                                            <p:graphicEl>
                                              <a:dgm id="{3AD68BD1-CDD8-2E4B-9AEA-6391AFF862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4">
                                            <p:graphicEl>
                                              <a:dgm id="{FF54349F-EACA-8741-BFFB-AADA3813C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4">
                                            <p:graphicEl>
                                              <a:dgm id="{B440AFE7-46A0-2F45-BE55-DD14636DB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87D498-E396-8846-A057-63AABCB7E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4">
                                            <p:graphicEl>
                                              <a:dgm id="{2087D498-E396-8846-A057-63AABCB7E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750"/>
                                        <p:tgtEl>
                                          <p:spTgt spid="4">
                                            <p:graphicEl>
                                              <a:dgm id="{2087D498-E396-8846-A057-63AABCB7E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004900-243D-CD47-A83A-53F1970B1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4">
                                            <p:graphicEl>
                                              <a:dgm id="{5A004900-243D-CD47-A83A-53F1970B1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4">
                                            <p:graphicEl>
                                              <a:dgm id="{5A004900-243D-CD47-A83A-53F1970B1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4">
                                            <p:graphicEl>
                                              <a:dgm id="{7818D858-46D5-754E-9BD7-DF611D27E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750"/>
                                        <p:tgtEl>
                                          <p:spTgt spid="4">
                                            <p:graphicEl>
                                              <a:dgm id="{80BB6892-37E9-F745-AF5E-E3207F5FB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5">
                                            <p:graphicEl>
                                              <a:dgm id="{0C4957DA-E28D-EC41-BD01-DEE6CBF41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5">
                                            <p:graphicEl>
                                              <a:dgm id="{A7612682-E13B-6B49-8F4A-BA1E8E069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>
                                            <p:graphicEl>
                                              <a:dgm id="{F7B0A2E6-0CC2-1749-88CC-DD4D1BF2C3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5">
                                            <p:graphicEl>
                                              <a:dgm id="{E56DB1D9-C28B-1D4B-97A1-2BCD2022C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5">
                                            <p:graphicEl>
                                              <a:dgm id="{843137D9-8465-C14F-B756-3DCB02F2E5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graphicEl>
                                              <a:dgm id="{69E7B675-00D0-7640-9803-CF2996A2C9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5">
                                            <p:graphicEl>
                                              <a:dgm id="{C43744A2-04D6-2F4A-8555-9D07A2D925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5">
                                            <p:graphicEl>
                                              <a:dgm id="{2E26C36D-59EA-B447-9774-CE4D8C1890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4" grpId="0">
        <p:bldSub>
          <a:bldDgm bld="lvlAtOnce"/>
        </p:bldSub>
      </p:bldGraphic>
      <p:bldGraphic spid="15" grpId="0" uiExpand="1">
        <p:bldSub>
          <a:bldDgm bld="one"/>
        </p:bldSub>
      </p:bldGraphic>
      <p:bldP spid="29" grpId="0" animBg="1"/>
      <p:bldP spid="30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116EE-2927-38D7-D141-AD3B9C33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B107-A961-7619-D12E-60D9B28B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856" y="808056"/>
            <a:ext cx="5968748" cy="1077229"/>
          </a:xfrm>
        </p:spPr>
        <p:txBody>
          <a:bodyPr>
            <a:normAutofit/>
          </a:bodyPr>
          <a:lstStyle/>
          <a:p>
            <a:pPr algn="l"/>
            <a:r>
              <a:rPr lang="en-US" u="sng" err="1"/>
              <a:t>Otras</a:t>
            </a:r>
            <a:r>
              <a:rPr lang="en-US" u="sng"/>
              <a:t> </a:t>
            </a:r>
            <a:r>
              <a:rPr lang="en-US" u="sng" err="1"/>
              <a:t>campañas</a:t>
            </a:r>
            <a:r>
              <a:rPr lang="en-US" u="sng"/>
              <a:t> a </a:t>
            </a:r>
            <a:r>
              <a:rPr lang="en-US" u="sng" err="1"/>
              <a:t>considerar</a:t>
            </a:r>
            <a:endParaRPr lang="en-US" u="sng"/>
          </a:p>
        </p:txBody>
      </p:sp>
      <p:graphicFrame>
        <p:nvGraphicFramePr>
          <p:cNvPr id="25" name="Rectangle 3">
            <a:extLst>
              <a:ext uri="{FF2B5EF4-FFF2-40B4-BE49-F238E27FC236}">
                <a16:creationId xmlns:a16="http://schemas.microsoft.com/office/drawing/2014/main" id="{5FC12801-0DD1-E48B-8456-8D685D592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276527"/>
              </p:ext>
            </p:extLst>
          </p:nvPr>
        </p:nvGraphicFramePr>
        <p:xfrm>
          <a:off x="1053295" y="1342663"/>
          <a:ext cx="7199453" cy="510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5D87FF-CD3C-0BA0-D438-20F084774C30}"/>
              </a:ext>
            </a:extLst>
          </p:cNvPr>
          <p:cNvSpPr txBox="1"/>
          <p:nvPr/>
        </p:nvSpPr>
        <p:spPr>
          <a:xfrm>
            <a:off x="6678592" y="4074289"/>
            <a:ext cx="1574155" cy="1938992"/>
          </a:xfrm>
          <a:prstGeom prst="rect">
            <a:avLst/>
          </a:prstGeom>
          <a:solidFill>
            <a:schemeClr val="accent2">
              <a:hueOff val="2655785"/>
              <a:satOff val="9135"/>
              <a:lumOff val="-1765"/>
            </a:schemeClr>
          </a:solidFill>
          <a:ln>
            <a:solidFill>
              <a:schemeClr val="accent2">
                <a:hueOff val="2655785"/>
                <a:satOff val="9135"/>
                <a:lumOff val="-1765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2024 – 423.761 </a:t>
            </a:r>
            <a:r>
              <a:rPr lang="en-US" sz="1000" dirty="0" err="1"/>
              <a:t>hipotecas</a:t>
            </a:r>
            <a:r>
              <a:rPr lang="en-US" sz="1000" dirty="0"/>
              <a:t> </a:t>
            </a:r>
            <a:r>
              <a:rPr lang="en-US" sz="1000" dirty="0" err="1"/>
              <a:t>nuevas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dirty="0"/>
              <a:t>Si </a:t>
            </a:r>
            <a:r>
              <a:rPr lang="en-US" sz="1000" dirty="0" err="1"/>
              <a:t>conseguimos</a:t>
            </a:r>
            <a:r>
              <a:rPr lang="en-US" sz="1000" dirty="0"/>
              <a:t> un 1% de ese mercado y </a:t>
            </a:r>
            <a:r>
              <a:rPr lang="en-US" sz="1000" dirty="0" err="1"/>
              <a:t>teniendo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</a:t>
            </a:r>
            <a:r>
              <a:rPr lang="en-US" sz="1000" dirty="0" err="1"/>
              <a:t>cuenta</a:t>
            </a:r>
            <a:r>
              <a:rPr lang="en-US" sz="1000" dirty="0"/>
              <a:t> </a:t>
            </a:r>
            <a:r>
              <a:rPr lang="en-US" sz="1000" dirty="0" err="1"/>
              <a:t>que</a:t>
            </a:r>
            <a:r>
              <a:rPr lang="en-US" sz="1000" dirty="0"/>
              <a:t> solo </a:t>
            </a:r>
            <a:r>
              <a:rPr lang="en-US" sz="1000" dirty="0" err="1"/>
              <a:t>queda</a:t>
            </a:r>
            <a:r>
              <a:rPr lang="en-US" sz="1000" dirty="0"/>
              <a:t> medio </a:t>
            </a:r>
            <a:r>
              <a:rPr lang="en-US" sz="1000" dirty="0" err="1"/>
              <a:t>año</a:t>
            </a:r>
            <a:r>
              <a:rPr lang="en-US" sz="1000" dirty="0"/>
              <a:t> </a:t>
            </a:r>
            <a:r>
              <a:rPr lang="en-US" sz="1000" dirty="0" err="1"/>
              <a:t>por</a:t>
            </a:r>
            <a:r>
              <a:rPr lang="en-US" sz="1000" dirty="0"/>
              <a:t> </a:t>
            </a:r>
            <a:r>
              <a:rPr lang="en-US" sz="1000" dirty="0" err="1"/>
              <a:t>delante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dirty="0" err="1"/>
              <a:t>Calculamos</a:t>
            </a:r>
            <a:r>
              <a:rPr lang="en-US" sz="1000" dirty="0"/>
              <a:t> </a:t>
            </a:r>
            <a:r>
              <a:rPr lang="en-US" sz="1000" dirty="0" err="1"/>
              <a:t>unos</a:t>
            </a:r>
            <a:r>
              <a:rPr lang="en-US" sz="1000" dirty="0"/>
              <a:t> 2.100 </a:t>
            </a:r>
            <a:r>
              <a:rPr lang="en-US" sz="1000" dirty="0" err="1"/>
              <a:t>clientes</a:t>
            </a:r>
            <a:r>
              <a:rPr lang="en-US" sz="1000" dirty="0"/>
              <a:t> </a:t>
            </a:r>
            <a:r>
              <a:rPr lang="en-US" sz="1000" dirty="0" err="1"/>
              <a:t>nuevos</a:t>
            </a:r>
            <a:r>
              <a:rPr lang="en-US" sz="1000" dirty="0"/>
              <a:t> de </a:t>
            </a:r>
            <a:r>
              <a:rPr lang="en-US" sz="1000" dirty="0" err="1"/>
              <a:t>hipotecas</a:t>
            </a:r>
            <a:r>
              <a:rPr lang="en-US" sz="1000" dirty="0"/>
              <a:t>.                   </a:t>
            </a:r>
            <a:r>
              <a:rPr lang="en-US" sz="600" dirty="0"/>
              <a:t>2*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3FCB6-C7A3-C3E5-9952-37851F7B509C}"/>
              </a:ext>
            </a:extLst>
          </p:cNvPr>
          <p:cNvSpPr txBox="1"/>
          <p:nvPr/>
        </p:nvSpPr>
        <p:spPr>
          <a:xfrm>
            <a:off x="6516550" y="1719368"/>
            <a:ext cx="1574155" cy="1631216"/>
          </a:xfrm>
          <a:prstGeom prst="rect">
            <a:avLst/>
          </a:prstGeom>
          <a:solidFill>
            <a:srgbClr val="53CACC"/>
          </a:solidFill>
          <a:ln>
            <a:solidFill>
              <a:schemeClr val="accent2">
                <a:hueOff val="2655785"/>
                <a:satOff val="9135"/>
                <a:lumOff val="-1765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Actualmente</a:t>
            </a:r>
            <a:r>
              <a:rPr lang="en-US" sz="1000" dirty="0"/>
              <a:t> </a:t>
            </a:r>
            <a:r>
              <a:rPr lang="en-US" sz="1000" dirty="0" err="1"/>
              <a:t>alrededor</a:t>
            </a:r>
            <a:r>
              <a:rPr lang="en-US" sz="1000" dirty="0"/>
              <a:t> de un 20% de </a:t>
            </a:r>
            <a:r>
              <a:rPr lang="en-US" sz="1000" dirty="0" err="1"/>
              <a:t>españoles</a:t>
            </a:r>
            <a:r>
              <a:rPr lang="en-US" sz="1000" dirty="0"/>
              <a:t> </a:t>
            </a:r>
            <a:r>
              <a:rPr lang="en-US" sz="1000" dirty="0" err="1"/>
              <a:t>adultos</a:t>
            </a:r>
            <a:r>
              <a:rPr lang="en-US" sz="1000" dirty="0"/>
              <a:t> </a:t>
            </a:r>
            <a:r>
              <a:rPr lang="en-US" sz="1000" dirty="0" err="1"/>
              <a:t>tienen</a:t>
            </a:r>
            <a:r>
              <a:rPr lang="en-US" sz="1000" dirty="0"/>
              <a:t> </a:t>
            </a:r>
            <a:r>
              <a:rPr lang="en-US" sz="1000" dirty="0" err="1"/>
              <a:t>préstamos</a:t>
            </a:r>
            <a:r>
              <a:rPr lang="en-US" sz="1000" dirty="0"/>
              <a:t> no </a:t>
            </a:r>
            <a:r>
              <a:rPr lang="en-US" sz="1000" dirty="0" err="1"/>
              <a:t>hipotecarios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dirty="0"/>
              <a:t>Con </a:t>
            </a:r>
            <a:r>
              <a:rPr lang="en-US" sz="1000" dirty="0" err="1"/>
              <a:t>captar</a:t>
            </a:r>
            <a:r>
              <a:rPr lang="en-US" sz="1000" dirty="0"/>
              <a:t> un 0,05% de ese mercado </a:t>
            </a:r>
            <a:r>
              <a:rPr lang="en-US" sz="1000" dirty="0" err="1"/>
              <a:t>podríamos</a:t>
            </a:r>
            <a:r>
              <a:rPr lang="en-US" sz="1000" dirty="0"/>
              <a:t> </a:t>
            </a:r>
            <a:r>
              <a:rPr lang="en-US" sz="1000" dirty="0" err="1"/>
              <a:t>optar</a:t>
            </a:r>
            <a:r>
              <a:rPr lang="en-US" sz="1000" dirty="0"/>
              <a:t> a </a:t>
            </a:r>
            <a:r>
              <a:rPr lang="en-US" sz="1000" dirty="0" err="1"/>
              <a:t>unos</a:t>
            </a:r>
            <a:r>
              <a:rPr lang="en-US" sz="1000" dirty="0"/>
              <a:t> </a:t>
            </a:r>
            <a:r>
              <a:rPr lang="en-US" sz="1000" dirty="0" err="1"/>
              <a:t>beneficios</a:t>
            </a:r>
            <a:r>
              <a:rPr lang="en-US" sz="1000" dirty="0"/>
              <a:t> altos.		          </a:t>
            </a:r>
            <a:r>
              <a:rPr lang="en-US" sz="600" dirty="0"/>
              <a:t>1*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E06F4-588A-CB20-8CB4-6333DF68D98B}"/>
              </a:ext>
            </a:extLst>
          </p:cNvPr>
          <p:cNvSpPr txBox="1"/>
          <p:nvPr/>
        </p:nvSpPr>
        <p:spPr>
          <a:xfrm>
            <a:off x="2986271" y="4228177"/>
            <a:ext cx="1493132" cy="1631216"/>
          </a:xfrm>
          <a:prstGeom prst="rect">
            <a:avLst/>
          </a:prstGeom>
          <a:solidFill>
            <a:srgbClr val="58CAB0"/>
          </a:solidFill>
          <a:ln>
            <a:solidFill>
              <a:schemeClr val="accent2">
                <a:hueOff val="2655785"/>
                <a:satOff val="9135"/>
                <a:lumOff val="-1765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Actualmente</a:t>
            </a:r>
            <a:r>
              <a:rPr lang="en-US" sz="1000" dirty="0"/>
              <a:t> </a:t>
            </a:r>
            <a:r>
              <a:rPr lang="en-US" sz="1000" dirty="0" err="1"/>
              <a:t>alrededor</a:t>
            </a:r>
            <a:r>
              <a:rPr lang="en-US" sz="1000" dirty="0"/>
              <a:t> de un 28% de </a:t>
            </a:r>
            <a:r>
              <a:rPr lang="en-US" sz="1000" dirty="0" err="1"/>
              <a:t>españoles</a:t>
            </a:r>
            <a:r>
              <a:rPr lang="en-US" sz="1000" dirty="0"/>
              <a:t> </a:t>
            </a:r>
            <a:r>
              <a:rPr lang="en-US" sz="1000" dirty="0" err="1"/>
              <a:t>adultos</a:t>
            </a:r>
            <a:r>
              <a:rPr lang="en-US" sz="1000" dirty="0"/>
              <a:t> </a:t>
            </a:r>
            <a:r>
              <a:rPr lang="en-US" sz="1000" dirty="0" err="1"/>
              <a:t>invierten</a:t>
            </a:r>
            <a:r>
              <a:rPr lang="en-US" sz="1000" dirty="0"/>
              <a:t> </a:t>
            </a:r>
            <a:r>
              <a:rPr lang="en-US" sz="1000" dirty="0" err="1"/>
              <a:t>su</a:t>
            </a:r>
            <a:r>
              <a:rPr lang="en-US" sz="1000" dirty="0"/>
              <a:t> dinero.</a:t>
            </a:r>
          </a:p>
          <a:p>
            <a:endParaRPr lang="en-US" sz="1000" dirty="0"/>
          </a:p>
          <a:p>
            <a:r>
              <a:rPr lang="en-US" sz="1000" dirty="0"/>
              <a:t>Si </a:t>
            </a:r>
            <a:r>
              <a:rPr lang="en-US" sz="1000" dirty="0" err="1"/>
              <a:t>captamos</a:t>
            </a:r>
            <a:r>
              <a:rPr lang="en-US" sz="1000" dirty="0"/>
              <a:t> un 0,03% de ese mercado </a:t>
            </a:r>
            <a:r>
              <a:rPr lang="en-US" sz="1000" dirty="0" err="1"/>
              <a:t>podríamos</a:t>
            </a:r>
            <a:r>
              <a:rPr lang="en-US" sz="1000" dirty="0"/>
              <a:t> </a:t>
            </a:r>
            <a:r>
              <a:rPr lang="en-US" sz="1000" dirty="0" err="1"/>
              <a:t>ver</a:t>
            </a:r>
            <a:r>
              <a:rPr lang="en-US" sz="1000" dirty="0"/>
              <a:t> </a:t>
            </a:r>
            <a:r>
              <a:rPr lang="en-US" sz="1000" dirty="0" err="1"/>
              <a:t>unos</a:t>
            </a:r>
            <a:r>
              <a:rPr lang="en-US" sz="1000" dirty="0"/>
              <a:t> </a:t>
            </a:r>
            <a:r>
              <a:rPr lang="en-US" sz="1000" dirty="0" err="1"/>
              <a:t>beneficios</a:t>
            </a:r>
            <a:r>
              <a:rPr lang="en-US" sz="1000" dirty="0"/>
              <a:t> </a:t>
            </a:r>
            <a:r>
              <a:rPr lang="en-US" sz="1000" dirty="0" err="1"/>
              <a:t>interesantes</a:t>
            </a:r>
            <a:r>
              <a:rPr lang="en-US" sz="1000" dirty="0"/>
              <a:t>.            </a:t>
            </a:r>
            <a:r>
              <a:rPr lang="en-US" sz="600" dirty="0"/>
              <a:t>3*</a:t>
            </a:r>
          </a:p>
        </p:txBody>
      </p:sp>
    </p:spTree>
    <p:extLst>
      <p:ext uri="{BB962C8B-B14F-4D97-AF65-F5344CB8AC3E}">
        <p14:creationId xmlns:p14="http://schemas.microsoft.com/office/powerpoint/2010/main" val="46742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F6CC064-6EF7-564B-8768-115C8C7C0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>
                                            <p:graphicEl>
                                              <a:dgm id="{9F6CC064-6EF7-564B-8768-115C8C7C0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B6B9EFB-90CF-2C4B-B3CA-F2AE5154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>
                                            <p:graphicEl>
                                              <a:dgm id="{7B6B9EFB-90CF-2C4B-B3CA-F2AE5154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F2C8ECB-52B2-BA45-B059-999121516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5">
                                            <p:graphicEl>
                                              <a:dgm id="{8F2C8ECB-52B2-BA45-B059-9991215161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152833AF-63D8-EB46-9357-49DCAB395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5">
                                            <p:graphicEl>
                                              <a:dgm id="{152833AF-63D8-EB46-9357-49DCAB395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504E5A38-52D5-4344-B91C-DCA19D033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5">
                                            <p:graphicEl>
                                              <a:dgm id="{504E5A38-52D5-4344-B91C-DCA19D033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773AED8-307B-B842-950B-60BEBADE0C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>
                                            <p:graphicEl>
                                              <a:dgm id="{7773AED8-307B-B842-950B-60BEBADE0C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3C7D625F-CF89-B843-B676-3E720C928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5">
                                            <p:graphicEl>
                                              <a:dgm id="{3C7D625F-CF89-B843-B676-3E720C928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525AC22-9BF4-4B40-8342-F7EF3160D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>
                                            <p:graphicEl>
                                              <a:dgm id="{A525AC22-9BF4-4B40-8342-F7EF3160D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ACBBB464-E6F4-8F4C-A84E-EB15FBC92F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5">
                                            <p:graphicEl>
                                              <a:dgm id="{ACBBB464-E6F4-8F4C-A84E-EB15FBC92F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EEDC63D2-6A3C-D340-AD86-AAAA20A74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5">
                                            <p:graphicEl>
                                              <a:dgm id="{EEDC63D2-6A3C-D340-AD86-AAAA20A745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0801B45-02B2-AA4E-BA20-02DB2E5DE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5">
                                            <p:graphicEl>
                                              <a:dgm id="{90801B45-02B2-AA4E-BA20-02DB2E5DE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234AAB5-A83E-B14E-8C0B-24465A6F7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5">
                                            <p:graphicEl>
                                              <a:dgm id="{9234AAB5-A83E-B14E-8C0B-24465A6F7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Dgm bld="one"/>
        </p:bldSub>
      </p:bldGraphic>
      <p:bldP spid="3" grpId="0" animBg="1"/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673" y="808056"/>
            <a:ext cx="3510396" cy="580905"/>
          </a:xfrm>
        </p:spPr>
        <p:txBody>
          <a:bodyPr/>
          <a:lstStyle/>
          <a:p>
            <a:r>
              <a:rPr dirty="0" err="1"/>
              <a:t>Conclusiones</a:t>
            </a:r>
            <a:r>
              <a:rPr dirty="0"/>
              <a:t> </a:t>
            </a:r>
            <a:r>
              <a:rPr lang="en-US" dirty="0"/>
              <a:t>finales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295" y="1736202"/>
            <a:ext cx="7338349" cy="4959752"/>
          </a:xfrm>
        </p:spPr>
        <p:txBody>
          <a:bodyPr>
            <a:normAutofit fontScale="85000" lnSpcReduction="10000"/>
          </a:bodyPr>
          <a:lstStyle/>
          <a:p>
            <a:r>
              <a:rPr lang="en-US" sz="1400" b="1" dirty="0" err="1"/>
              <a:t>Productos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err="1"/>
              <a:t>actualmente</a:t>
            </a:r>
            <a:r>
              <a:rPr lang="en-US" sz="1400" dirty="0"/>
              <a:t> mayor </a:t>
            </a:r>
            <a:r>
              <a:rPr lang="en-US" sz="1400" dirty="0" err="1"/>
              <a:t>margen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venta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b="1" dirty="0"/>
              <a:t>planes de </a:t>
            </a:r>
            <a:r>
              <a:rPr lang="en-US" sz="1400" b="1" dirty="0" err="1"/>
              <a:t>pensiones</a:t>
            </a:r>
            <a:r>
              <a:rPr lang="en-US" sz="1400" b="1" dirty="0"/>
              <a:t> </a:t>
            </a:r>
            <a:r>
              <a:rPr lang="en-US" sz="1400" dirty="0"/>
              <a:t>(</a:t>
            </a:r>
            <a:r>
              <a:rPr lang="en-US" sz="1400" b="1" dirty="0"/>
              <a:t>5.976 €</a:t>
            </a:r>
            <a:r>
              <a:rPr lang="en-US" sz="1400" dirty="0"/>
              <a:t>) y </a:t>
            </a:r>
            <a:r>
              <a:rPr lang="en-US" sz="1400" b="1" dirty="0" err="1"/>
              <a:t>depósitos</a:t>
            </a:r>
            <a:r>
              <a:rPr lang="en-US" sz="1400" dirty="0"/>
              <a:t>   (≈ </a:t>
            </a:r>
            <a:r>
              <a:rPr lang="en-US" sz="1400" b="1" dirty="0"/>
              <a:t>1.500 €</a:t>
            </a:r>
            <a:r>
              <a:rPr lang="en-US" sz="1400" dirty="0"/>
              <a:t>)</a:t>
            </a:r>
          </a:p>
          <a:p>
            <a:pPr lvl="1"/>
            <a:r>
              <a:rPr lang="en-US" sz="1200" b="1" dirty="0"/>
              <a:t>Cuentas/</a:t>
            </a:r>
            <a:r>
              <a:rPr lang="en-US" sz="1200" b="1" dirty="0" err="1"/>
              <a:t>tarjetas</a:t>
            </a:r>
            <a:r>
              <a:rPr lang="en-US" sz="1200" dirty="0"/>
              <a:t> ➯ </a:t>
            </a:r>
            <a:r>
              <a:rPr lang="en-US" sz="1200" dirty="0" err="1"/>
              <a:t>adquisición</a:t>
            </a:r>
            <a:r>
              <a:rPr lang="en-US" sz="1200" dirty="0"/>
              <a:t>/</a:t>
            </a:r>
            <a:r>
              <a:rPr lang="en-US" sz="1200" dirty="0" err="1"/>
              <a:t>activación</a:t>
            </a:r>
            <a:r>
              <a:rPr lang="en-US" sz="1200" dirty="0"/>
              <a:t> para </a:t>
            </a:r>
            <a:r>
              <a:rPr lang="en-US" sz="1200" b="1" dirty="0"/>
              <a:t>cross-sell.</a:t>
            </a:r>
          </a:p>
          <a:p>
            <a:r>
              <a:rPr lang="en-US" sz="1400" b="1" dirty="0" err="1"/>
              <a:t>Propensión</a:t>
            </a:r>
            <a:r>
              <a:rPr lang="en-US" sz="1400" b="1" dirty="0"/>
              <a:t> a </a:t>
            </a:r>
            <a:r>
              <a:rPr lang="en-US" sz="1400" b="1" dirty="0" err="1"/>
              <a:t>compra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err="1"/>
              <a:t>modelos</a:t>
            </a:r>
            <a:r>
              <a:rPr lang="en-US" sz="1400" dirty="0"/>
              <a:t> </a:t>
            </a:r>
            <a:r>
              <a:rPr lang="en-US" sz="1400" dirty="0" err="1"/>
              <a:t>muy</a:t>
            </a:r>
            <a:r>
              <a:rPr lang="en-US" sz="1400" dirty="0"/>
              <a:t> </a:t>
            </a:r>
            <a:r>
              <a:rPr lang="en-US" sz="1400" b="1" dirty="0" err="1"/>
              <a:t>sólidos</a:t>
            </a:r>
            <a:r>
              <a:rPr lang="en-US" sz="1400" b="1" dirty="0"/>
              <a:t> </a:t>
            </a:r>
            <a:r>
              <a:rPr lang="en-US" sz="1400" dirty="0"/>
              <a:t>para </a:t>
            </a:r>
            <a:r>
              <a:rPr lang="en-US" sz="1400" dirty="0" err="1"/>
              <a:t>productos</a:t>
            </a:r>
            <a:r>
              <a:rPr lang="en-US" sz="1400" dirty="0"/>
              <a:t>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rentables</a:t>
            </a:r>
            <a:r>
              <a:rPr lang="en-US" sz="1400" dirty="0"/>
              <a:t> ➯ </a:t>
            </a:r>
            <a:r>
              <a:rPr lang="en-US" sz="1400" b="1" dirty="0"/>
              <a:t>targeting </a:t>
            </a:r>
            <a:r>
              <a:rPr lang="en-US" sz="1400" b="1" dirty="0" err="1"/>
              <a:t>eficaz</a:t>
            </a:r>
            <a:r>
              <a:rPr lang="en-US" sz="1400" dirty="0"/>
              <a:t>, </a:t>
            </a:r>
            <a:r>
              <a:rPr lang="en-US" sz="1400" dirty="0" err="1"/>
              <a:t>menos</a:t>
            </a:r>
            <a:r>
              <a:rPr lang="en-US" sz="1400" dirty="0"/>
              <a:t> </a:t>
            </a:r>
            <a:r>
              <a:rPr lang="en-US" sz="1400" dirty="0" err="1"/>
              <a:t>desperdicio</a:t>
            </a:r>
            <a:r>
              <a:rPr lang="en-US" sz="1400" dirty="0"/>
              <a:t> de </a:t>
            </a:r>
            <a:r>
              <a:rPr lang="en-US" sz="1400" dirty="0" err="1"/>
              <a:t>presupuesto</a:t>
            </a:r>
            <a:r>
              <a:rPr lang="en-US" sz="1400" dirty="0"/>
              <a:t>.</a:t>
            </a:r>
          </a:p>
          <a:p>
            <a:r>
              <a:rPr lang="en-US" sz="1400" b="1" dirty="0" err="1"/>
              <a:t>Segmentación</a:t>
            </a:r>
            <a:r>
              <a:rPr lang="en-US" sz="1400" b="1" dirty="0"/>
              <a:t> (6 </a:t>
            </a:r>
            <a:r>
              <a:rPr lang="en-US" sz="1400" b="1" dirty="0" err="1"/>
              <a:t>clústeres</a:t>
            </a:r>
            <a:r>
              <a:rPr lang="en-US" sz="1400" b="1" dirty="0"/>
              <a:t>):</a:t>
            </a:r>
            <a:r>
              <a:rPr lang="en-US" sz="1400" dirty="0"/>
              <a:t> </a:t>
            </a:r>
            <a:r>
              <a:rPr lang="en-US" sz="1400" dirty="0" err="1"/>
              <a:t>estrategias</a:t>
            </a:r>
            <a:r>
              <a:rPr lang="en-US" sz="1400" dirty="0"/>
              <a:t> </a:t>
            </a:r>
            <a:r>
              <a:rPr lang="en-US" sz="1400" b="1" dirty="0" err="1"/>
              <a:t>diferenciadas</a:t>
            </a:r>
            <a:endParaRPr lang="en-US" sz="1400" dirty="0"/>
          </a:p>
          <a:p>
            <a:pPr lvl="1"/>
            <a:r>
              <a:rPr lang="en-US" sz="1200" dirty="0" err="1"/>
              <a:t>priorizar</a:t>
            </a:r>
            <a:r>
              <a:rPr lang="en-US" sz="1200" dirty="0"/>
              <a:t> </a:t>
            </a:r>
            <a:r>
              <a:rPr lang="en-US" sz="1200" b="1" dirty="0" err="1"/>
              <a:t>Clúster</a:t>
            </a:r>
            <a:r>
              <a:rPr lang="en-US" sz="1200" b="1" dirty="0"/>
              <a:t> 2</a:t>
            </a:r>
            <a:r>
              <a:rPr lang="en-US" sz="1200" dirty="0"/>
              <a:t> (</a:t>
            </a:r>
            <a:r>
              <a:rPr lang="en-US" sz="1200" dirty="0" err="1"/>
              <a:t>leales</a:t>
            </a:r>
            <a:r>
              <a:rPr lang="en-US" sz="1200" dirty="0"/>
              <a:t>/alto valor) y </a:t>
            </a:r>
            <a:r>
              <a:rPr lang="en-US" sz="1200" b="1" dirty="0" err="1"/>
              <a:t>Clúster</a:t>
            </a:r>
            <a:r>
              <a:rPr lang="en-US" sz="1200" b="1" dirty="0"/>
              <a:t> 3</a:t>
            </a:r>
            <a:r>
              <a:rPr lang="en-US" sz="1200" dirty="0"/>
              <a:t> (</a:t>
            </a:r>
            <a:r>
              <a:rPr lang="en-US" sz="1200" dirty="0" err="1"/>
              <a:t>potenciales</a:t>
            </a:r>
            <a:r>
              <a:rPr lang="en-US" sz="1200" dirty="0"/>
              <a:t> alto valor). </a:t>
            </a:r>
          </a:p>
          <a:p>
            <a:pPr lvl="1"/>
            <a:r>
              <a:rPr lang="en-US" sz="1200" dirty="0" err="1"/>
              <a:t>invertir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b="1" dirty="0" err="1"/>
              <a:t>Clúster</a:t>
            </a:r>
            <a:r>
              <a:rPr lang="en-US" sz="1200" b="1" dirty="0"/>
              <a:t> 0</a:t>
            </a:r>
            <a:r>
              <a:rPr lang="en-US" sz="1200" dirty="0"/>
              <a:t> (</a:t>
            </a:r>
            <a:r>
              <a:rPr lang="en-US" sz="1200" dirty="0" err="1"/>
              <a:t>activos</a:t>
            </a:r>
            <a:r>
              <a:rPr lang="en-US" sz="1200" dirty="0"/>
              <a:t>/</a:t>
            </a:r>
            <a:r>
              <a:rPr lang="en-US" sz="1200" dirty="0" err="1"/>
              <a:t>diversificados</a:t>
            </a:r>
            <a:r>
              <a:rPr lang="en-US" sz="1200" dirty="0"/>
              <a:t>) y </a:t>
            </a:r>
            <a:r>
              <a:rPr lang="en-US" sz="1200" b="1" dirty="0" err="1"/>
              <a:t>Clúster</a:t>
            </a:r>
            <a:r>
              <a:rPr lang="en-US" sz="1200" b="1" dirty="0"/>
              <a:t> 4</a:t>
            </a:r>
            <a:r>
              <a:rPr lang="en-US" sz="1200" dirty="0"/>
              <a:t> (</a:t>
            </a:r>
            <a:r>
              <a:rPr lang="en-US" sz="1200" dirty="0" err="1"/>
              <a:t>pasivos</a:t>
            </a:r>
            <a:r>
              <a:rPr lang="en-US" sz="1200" dirty="0"/>
              <a:t> alto </a:t>
            </a:r>
            <a:r>
              <a:rPr lang="en-US" sz="1200" dirty="0" err="1"/>
              <a:t>margen</a:t>
            </a:r>
            <a:r>
              <a:rPr lang="en-US" sz="1200" dirty="0"/>
              <a:t>). </a:t>
            </a:r>
          </a:p>
          <a:p>
            <a:pPr lvl="1"/>
            <a:r>
              <a:rPr lang="en-US" sz="1200" dirty="0" err="1"/>
              <a:t>buscar</a:t>
            </a:r>
            <a:r>
              <a:rPr lang="en-US" sz="1200" dirty="0"/>
              <a:t> </a:t>
            </a:r>
            <a:r>
              <a:rPr lang="en-US" sz="1200" dirty="0" err="1"/>
              <a:t>reactivacion</a:t>
            </a:r>
            <a:r>
              <a:rPr lang="en-US" sz="1200" dirty="0"/>
              <a:t> o </a:t>
            </a:r>
            <a:r>
              <a:rPr lang="en-US" sz="1200" b="1" dirty="0" err="1"/>
              <a:t>contener</a:t>
            </a:r>
            <a:r>
              <a:rPr lang="en-US" sz="1200" b="1" dirty="0"/>
              <a:t> </a:t>
            </a:r>
            <a:r>
              <a:rPr lang="en-US" sz="1200" b="1" dirty="0" err="1"/>
              <a:t>inversión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b="1" dirty="0" err="1"/>
              <a:t>Clúster</a:t>
            </a:r>
            <a:r>
              <a:rPr lang="en-US" sz="1200" b="1" dirty="0"/>
              <a:t> 1</a:t>
            </a:r>
            <a:r>
              <a:rPr lang="en-US" sz="1200" dirty="0"/>
              <a:t> (</a:t>
            </a:r>
            <a:r>
              <a:rPr lang="en-US" sz="1200" dirty="0" err="1"/>
              <a:t>nuevos</a:t>
            </a:r>
            <a:r>
              <a:rPr lang="en-US" sz="1200" dirty="0"/>
              <a:t>/bajo valor) y </a:t>
            </a:r>
            <a:r>
              <a:rPr lang="en-US" sz="1200" b="1" dirty="0" err="1"/>
              <a:t>Clúster</a:t>
            </a:r>
            <a:r>
              <a:rPr lang="en-US" sz="1200" b="1" dirty="0"/>
              <a:t> 5</a:t>
            </a:r>
            <a:r>
              <a:rPr lang="en-US" sz="1200" dirty="0"/>
              <a:t> (</a:t>
            </a:r>
            <a:r>
              <a:rPr lang="en-US" sz="1200" dirty="0" err="1"/>
              <a:t>inactivos</a:t>
            </a:r>
            <a:r>
              <a:rPr lang="en-US" sz="1200" dirty="0"/>
              <a:t> no </a:t>
            </a:r>
            <a:r>
              <a:rPr lang="en-US" sz="1200" dirty="0" err="1"/>
              <a:t>rentables</a:t>
            </a:r>
            <a:r>
              <a:rPr lang="en-US" sz="1200" dirty="0"/>
              <a:t>).</a:t>
            </a:r>
          </a:p>
          <a:p>
            <a:r>
              <a:rPr lang="en-US" sz="1400" b="1" dirty="0"/>
              <a:t>Caso de </a:t>
            </a:r>
            <a:r>
              <a:rPr lang="en-US" sz="1400" b="1" dirty="0" err="1"/>
              <a:t>uso</a:t>
            </a:r>
            <a:r>
              <a:rPr lang="en-US" sz="1400" b="1" dirty="0"/>
              <a:t>:</a:t>
            </a:r>
            <a:r>
              <a:rPr lang="en-US" sz="1400" dirty="0"/>
              <a:t> al </a:t>
            </a:r>
            <a:r>
              <a:rPr lang="en-US" sz="1400" dirty="0" err="1"/>
              <a:t>juntar</a:t>
            </a:r>
            <a:r>
              <a:rPr lang="en-US" sz="1400" dirty="0"/>
              <a:t> </a:t>
            </a:r>
            <a:r>
              <a:rPr lang="en-US" sz="1400" dirty="0" err="1"/>
              <a:t>propensión</a:t>
            </a:r>
            <a:r>
              <a:rPr lang="en-US" sz="1400" dirty="0"/>
              <a:t> a </a:t>
            </a:r>
            <a:r>
              <a:rPr lang="en-US" sz="1400" dirty="0" err="1"/>
              <a:t>compra</a:t>
            </a:r>
            <a:r>
              <a:rPr lang="en-US" sz="1400" dirty="0"/>
              <a:t> y </a:t>
            </a:r>
            <a:r>
              <a:rPr lang="en-US" sz="1400" dirty="0" err="1"/>
              <a:t>segmentación</a:t>
            </a:r>
            <a:r>
              <a:rPr lang="en-US" sz="1400" dirty="0"/>
              <a:t> y </a:t>
            </a:r>
            <a:r>
              <a:rPr lang="en-US" sz="1400" b="1" dirty="0" err="1"/>
              <a:t>calcular</a:t>
            </a:r>
            <a:r>
              <a:rPr lang="en-US" sz="1400" b="1" dirty="0"/>
              <a:t> </a:t>
            </a:r>
            <a:r>
              <a:rPr lang="en-US" sz="1400" b="1" dirty="0" err="1"/>
              <a:t>una</a:t>
            </a:r>
            <a:r>
              <a:rPr lang="en-US" sz="1400" b="1" dirty="0"/>
              <a:t> </a:t>
            </a:r>
            <a:r>
              <a:rPr lang="en-US" sz="1400" b="1" dirty="0" err="1"/>
              <a:t>campaña</a:t>
            </a:r>
            <a:r>
              <a:rPr lang="en-US" sz="1400" b="1" dirty="0"/>
              <a:t> </a:t>
            </a:r>
            <a:r>
              <a:rPr lang="en-US" sz="1400" dirty="0"/>
              <a:t>con sus </a:t>
            </a:r>
            <a:r>
              <a:rPr lang="en-US" sz="1400" dirty="0" err="1"/>
              <a:t>costes</a:t>
            </a:r>
            <a:r>
              <a:rPr lang="en-US" sz="1400" dirty="0"/>
              <a:t> y </a:t>
            </a:r>
            <a:r>
              <a:rPr lang="en-US" sz="1400" dirty="0" err="1"/>
              <a:t>ganancias</a:t>
            </a:r>
            <a:r>
              <a:rPr lang="en-US" sz="1400" dirty="0"/>
              <a:t>, </a:t>
            </a:r>
            <a:r>
              <a:rPr lang="en-US" sz="1400" dirty="0" err="1"/>
              <a:t>obtenemos</a:t>
            </a:r>
            <a:r>
              <a:rPr lang="en-US" sz="1400" dirty="0"/>
              <a:t> </a:t>
            </a:r>
            <a:r>
              <a:rPr lang="en-US" sz="1400" b="1" dirty="0"/>
              <a:t>un ROI </a:t>
            </a:r>
            <a:r>
              <a:rPr lang="en-US" sz="1400" b="1" dirty="0" err="1"/>
              <a:t>muy</a:t>
            </a:r>
            <a:r>
              <a:rPr lang="en-US" sz="1400" b="1" dirty="0"/>
              <a:t> superior </a:t>
            </a:r>
            <a:r>
              <a:rPr lang="en-US" sz="1400" dirty="0"/>
              <a:t>al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obtendríamos</a:t>
            </a:r>
            <a:r>
              <a:rPr lang="en-US" sz="1400" dirty="0"/>
              <a:t> </a:t>
            </a:r>
            <a:r>
              <a:rPr lang="en-US" sz="1400" dirty="0" err="1"/>
              <a:t>utilizando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campaña</a:t>
            </a:r>
            <a:r>
              <a:rPr lang="en-US" sz="1400" dirty="0"/>
              <a:t> </a:t>
            </a:r>
            <a:r>
              <a:rPr lang="en-US" sz="1400" dirty="0" err="1"/>
              <a:t>tradicional</a:t>
            </a:r>
            <a:r>
              <a:rPr lang="en-US" sz="1400" dirty="0"/>
              <a:t>.</a:t>
            </a:r>
          </a:p>
          <a:p>
            <a:r>
              <a:rPr lang="en-US" sz="1400" b="1" dirty="0" err="1"/>
              <a:t>Próximos</a:t>
            </a:r>
            <a:r>
              <a:rPr lang="en-US" sz="1400" b="1" dirty="0"/>
              <a:t> pasos</a:t>
            </a:r>
            <a:r>
              <a:rPr lang="en-US" sz="1400" dirty="0"/>
              <a:t>: </a:t>
            </a:r>
            <a:r>
              <a:rPr lang="en-US" sz="1400" dirty="0" err="1"/>
              <a:t>trabajar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de “</a:t>
            </a:r>
            <a:r>
              <a:rPr lang="en-US" sz="1400" i="1" dirty="0" err="1"/>
              <a:t>Otras</a:t>
            </a:r>
            <a:r>
              <a:rPr lang="en-US" sz="1400" i="1" dirty="0"/>
              <a:t> </a:t>
            </a:r>
            <a:r>
              <a:rPr lang="en-US" sz="1400" i="1" dirty="0" err="1"/>
              <a:t>campañas</a:t>
            </a:r>
            <a:r>
              <a:rPr lang="en-US" sz="1400" i="1" dirty="0"/>
              <a:t> a </a:t>
            </a:r>
            <a:r>
              <a:rPr lang="en-US" sz="1400" i="1" dirty="0" err="1"/>
              <a:t>considerar</a:t>
            </a:r>
            <a:r>
              <a:rPr lang="en-US" sz="1400" dirty="0"/>
              <a:t>” para </a:t>
            </a:r>
            <a:r>
              <a:rPr lang="en-US" sz="1400" b="1" dirty="0" err="1"/>
              <a:t>optimizar</a:t>
            </a:r>
            <a:r>
              <a:rPr lang="en-US" sz="1400" b="1" dirty="0"/>
              <a:t> </a:t>
            </a:r>
            <a:r>
              <a:rPr lang="en-US" sz="1400" b="1" dirty="0" err="1"/>
              <a:t>campañas</a:t>
            </a:r>
            <a:r>
              <a:rPr lang="en-US" sz="1400" dirty="0"/>
              <a:t> e </a:t>
            </a:r>
            <a:r>
              <a:rPr lang="en-US" sz="1400" b="1" dirty="0" err="1"/>
              <a:t>incrementar</a:t>
            </a:r>
            <a:r>
              <a:rPr lang="en-US" sz="1400" b="1" dirty="0"/>
              <a:t> </a:t>
            </a:r>
            <a:r>
              <a:rPr lang="en-US" sz="1400" b="1" dirty="0" err="1"/>
              <a:t>beneficios</a:t>
            </a:r>
            <a:r>
              <a:rPr lang="en-US" sz="1400" b="1" dirty="0"/>
              <a:t> </a:t>
            </a:r>
            <a:r>
              <a:rPr lang="en-US" sz="1400" dirty="0"/>
              <a:t>de </a:t>
            </a:r>
            <a:r>
              <a:rPr lang="en-US" sz="1400" b="1" dirty="0" err="1"/>
              <a:t>otros</a:t>
            </a:r>
            <a:r>
              <a:rPr lang="en-US" sz="1400" b="1" dirty="0"/>
              <a:t> </a:t>
            </a:r>
            <a:r>
              <a:rPr lang="en-US" sz="1400" b="1" dirty="0" err="1"/>
              <a:t>productos</a:t>
            </a:r>
            <a:r>
              <a:rPr lang="en-US" sz="1400" b="1" dirty="0"/>
              <a:t> de alto </a:t>
            </a:r>
            <a:r>
              <a:rPr lang="en-US" sz="1400" b="1" dirty="0" err="1"/>
              <a:t>margen</a:t>
            </a:r>
            <a:r>
              <a:rPr lang="en-US" sz="1400" b="1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han</a:t>
            </a:r>
            <a:r>
              <a:rPr lang="en-US" sz="1400" dirty="0"/>
              <a:t> </a:t>
            </a:r>
            <a:r>
              <a:rPr lang="en-US" sz="1400" dirty="0" err="1"/>
              <a:t>sido</a:t>
            </a:r>
            <a:r>
              <a:rPr lang="en-US" sz="1400" dirty="0"/>
              <a:t> </a:t>
            </a:r>
            <a:r>
              <a:rPr lang="en-US" sz="1400" dirty="0" err="1"/>
              <a:t>vendidos</a:t>
            </a:r>
            <a:r>
              <a:rPr lang="en-US" sz="1400" dirty="0"/>
              <a:t> tanto hasta </a:t>
            </a:r>
            <a:r>
              <a:rPr lang="en-US" sz="1400" dirty="0" err="1"/>
              <a:t>ahora</a:t>
            </a:r>
            <a:r>
              <a:rPr lang="en-US" sz="1400" dirty="0"/>
              <a:t>; </a:t>
            </a:r>
            <a:r>
              <a:rPr lang="en-US" sz="1400" dirty="0" err="1"/>
              <a:t>seguir</a:t>
            </a:r>
            <a:r>
              <a:rPr lang="en-US" sz="1400" dirty="0"/>
              <a:t> </a:t>
            </a:r>
            <a:r>
              <a:rPr lang="en-US" sz="1400" dirty="0" err="1"/>
              <a:t>optimizando</a:t>
            </a:r>
            <a:r>
              <a:rPr lang="en-US" sz="1400" dirty="0"/>
              <a:t> </a:t>
            </a:r>
            <a:r>
              <a:rPr lang="en-US" sz="1400" dirty="0" err="1"/>
              <a:t>modelos</a:t>
            </a:r>
            <a:r>
              <a:rPr lang="en-US" sz="1400" dirty="0"/>
              <a:t> </a:t>
            </a:r>
            <a:r>
              <a:rPr lang="en-US" sz="1400" dirty="0" err="1"/>
              <a:t>actuales</a:t>
            </a:r>
            <a:r>
              <a:rPr lang="en-US" sz="1400" dirty="0"/>
              <a:t>.</a:t>
            </a:r>
          </a:p>
          <a:p>
            <a:r>
              <a:rPr lang="en-US" sz="1400" b="1" dirty="0"/>
              <a:t>Impacto </a:t>
            </a:r>
            <a:r>
              <a:rPr lang="en-US" sz="1400" b="1" dirty="0" err="1"/>
              <a:t>negocio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b="1" dirty="0"/>
              <a:t>pasos </a:t>
            </a:r>
            <a:r>
              <a:rPr lang="en-US" sz="1400" b="1" dirty="0" err="1"/>
              <a:t>positivos</a:t>
            </a:r>
            <a:r>
              <a:rPr lang="en-US" sz="1400" b="1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términos</a:t>
            </a:r>
            <a:r>
              <a:rPr lang="en-US" sz="1400" dirty="0"/>
              <a:t> de</a:t>
            </a:r>
            <a:r>
              <a:rPr lang="en-US" sz="1400" b="1" dirty="0"/>
              <a:t> EBITDA</a:t>
            </a:r>
            <a:r>
              <a:rPr lang="en-US" sz="1400" dirty="0"/>
              <a:t> al </a:t>
            </a:r>
            <a:r>
              <a:rPr lang="en-US" sz="1400" dirty="0" err="1"/>
              <a:t>coordinar</a:t>
            </a:r>
            <a:r>
              <a:rPr lang="en-US" sz="1400" dirty="0"/>
              <a:t> </a:t>
            </a:r>
            <a:r>
              <a:rPr lang="en-US" sz="1400" b="1" dirty="0"/>
              <a:t>dashboard + </a:t>
            </a:r>
            <a:r>
              <a:rPr lang="en-US" sz="1400" b="1" dirty="0" err="1"/>
              <a:t>segmentación</a:t>
            </a:r>
            <a:r>
              <a:rPr lang="en-US" sz="1400" b="1" dirty="0"/>
              <a:t> + </a:t>
            </a:r>
            <a:r>
              <a:rPr lang="en-US" sz="1400" b="1" dirty="0" err="1"/>
              <a:t>propensión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campañas</a:t>
            </a:r>
            <a:r>
              <a:rPr lang="en-US" sz="1400" dirty="0"/>
              <a:t> </a:t>
            </a:r>
            <a:r>
              <a:rPr lang="en-US" sz="1400" dirty="0" err="1"/>
              <a:t>dirigidas</a:t>
            </a:r>
            <a:r>
              <a:rPr lang="en-US" sz="1400" dirty="0"/>
              <a:t> ➯ </a:t>
            </a:r>
            <a:r>
              <a:rPr lang="en-US" sz="1400" dirty="0" err="1"/>
              <a:t>posibilidad</a:t>
            </a:r>
            <a:r>
              <a:rPr lang="en-US" sz="1400" dirty="0"/>
              <a:t> de </a:t>
            </a:r>
            <a:r>
              <a:rPr lang="en-US" sz="1400" dirty="0" err="1"/>
              <a:t>reinversión</a:t>
            </a:r>
            <a:r>
              <a:rPr lang="en-US" sz="1400" dirty="0"/>
              <a:t> de Lion Global Management y de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libertad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parte</a:t>
            </a:r>
            <a:r>
              <a:rPr lang="en-US" sz="1400" dirty="0"/>
              <a:t> de Banco de España.</a:t>
            </a:r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029111" y="-262376"/>
            <a:ext cx="5838229" cy="839155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156" y="0"/>
            <a:ext cx="590693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931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0675" y="421698"/>
            <a:ext cx="725361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78E6E-FB68-AB96-4CD1-0D6D791B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675" y="808056"/>
            <a:ext cx="6285929" cy="1077229"/>
          </a:xfrm>
        </p:spPr>
        <p:txBody>
          <a:bodyPr>
            <a:normAutofit/>
          </a:bodyPr>
          <a:lstStyle/>
          <a:p>
            <a:pPr algn="l"/>
            <a:r>
              <a:rPr lang="en-US" sz="4200" u="sng"/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94F9-4054-6C9B-0A76-1F69F0CB0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513" y="1665246"/>
            <a:ext cx="4847219" cy="4384698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200" dirty="0"/>
          </a:p>
          <a:p>
            <a:r>
              <a:rPr lang="en-US" u="sng" dirty="0"/>
              <a:t>1*</a:t>
            </a:r>
            <a:r>
              <a:rPr lang="en-US" dirty="0"/>
              <a:t>: </a:t>
            </a:r>
            <a:r>
              <a:rPr lang="en-US" i="1" dirty="0"/>
              <a:t>El </a:t>
            </a:r>
            <a:r>
              <a:rPr lang="en-US" i="1" dirty="0" err="1"/>
              <a:t>endeudamiento</a:t>
            </a:r>
            <a:r>
              <a:rPr lang="en-US" i="1" dirty="0"/>
              <a:t> de </a:t>
            </a:r>
            <a:r>
              <a:rPr lang="en-US" i="1" dirty="0" err="1"/>
              <a:t>los</a:t>
            </a:r>
            <a:r>
              <a:rPr lang="en-US" i="1" dirty="0"/>
              <a:t> </a:t>
            </a:r>
            <a:r>
              <a:rPr lang="en-US" i="1" dirty="0" err="1"/>
              <a:t>hogares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la </a:t>
            </a:r>
            <a:r>
              <a:rPr lang="en-US" i="1" dirty="0" err="1"/>
              <a:t>Encuesta</a:t>
            </a:r>
            <a:r>
              <a:rPr lang="en-US" i="1" dirty="0"/>
              <a:t> Financiera de las </a:t>
            </a:r>
            <a:r>
              <a:rPr lang="en-US" i="1" dirty="0" err="1"/>
              <a:t>Familias</a:t>
            </a:r>
            <a:r>
              <a:rPr lang="en-US" i="1" dirty="0"/>
              <a:t> y </a:t>
            </a:r>
            <a:r>
              <a:rPr lang="en-US" i="1" dirty="0" err="1"/>
              <a:t>en</a:t>
            </a:r>
            <a:r>
              <a:rPr lang="en-US" i="1" dirty="0"/>
              <a:t> la Central de </a:t>
            </a:r>
            <a:r>
              <a:rPr lang="en-US" i="1" dirty="0" err="1"/>
              <a:t>Información</a:t>
            </a:r>
            <a:r>
              <a:rPr lang="en-US" i="1" dirty="0"/>
              <a:t> de </a:t>
            </a:r>
            <a:r>
              <a:rPr lang="en-US" i="1" dirty="0" err="1"/>
              <a:t>Riesgos</a:t>
            </a:r>
            <a:r>
              <a:rPr lang="en-US" i="1" dirty="0"/>
              <a:t>: un </a:t>
            </a:r>
            <a:r>
              <a:rPr lang="en-US" i="1" dirty="0" err="1"/>
              <a:t>análisis</a:t>
            </a:r>
            <a:r>
              <a:rPr lang="en-US" i="1" dirty="0"/>
              <a:t> </a:t>
            </a:r>
            <a:r>
              <a:rPr lang="en-US" i="1" dirty="0" err="1"/>
              <a:t>comparativo</a:t>
            </a:r>
            <a:r>
              <a:rPr lang="en-US" dirty="0"/>
              <a:t>. (2022, </a:t>
            </a:r>
            <a:r>
              <a:rPr lang="en-US" dirty="0" err="1"/>
              <a:t>marzo</a:t>
            </a:r>
            <a:r>
              <a:rPr lang="en-US" dirty="0"/>
              <a:t> 16). Banco de España. https://</a:t>
            </a:r>
            <a:r>
              <a:rPr lang="en-US" dirty="0" err="1"/>
              <a:t>www.bde.es</a:t>
            </a:r>
            <a:r>
              <a:rPr lang="en-US" dirty="0"/>
              <a:t>/</a:t>
            </a:r>
            <a:r>
              <a:rPr lang="en-US" dirty="0" err="1"/>
              <a:t>wbe</a:t>
            </a:r>
            <a:r>
              <a:rPr lang="en-US" dirty="0"/>
              <a:t>/es/</a:t>
            </a:r>
            <a:r>
              <a:rPr lang="en-US" dirty="0" err="1"/>
              <a:t>publicaciones</a:t>
            </a:r>
            <a:r>
              <a:rPr lang="en-US" dirty="0"/>
              <a:t>/</a:t>
            </a:r>
            <a:r>
              <a:rPr lang="en-US" dirty="0" err="1"/>
              <a:t>analisis-economico-investigacion</a:t>
            </a:r>
            <a:r>
              <a:rPr lang="en-US" dirty="0"/>
              <a:t>/</a:t>
            </a:r>
            <a:r>
              <a:rPr lang="en-US" dirty="0" err="1"/>
              <a:t>documentos-ocasionales</a:t>
            </a:r>
            <a:r>
              <a:rPr lang="en-US" dirty="0"/>
              <a:t>/endeudamiento-hogares-encuesta-financiera-familias-y-central-informacion-riesgos-analisis-comparativo.html</a:t>
            </a:r>
          </a:p>
          <a:p>
            <a:r>
              <a:rPr lang="en-US" u="sng" dirty="0"/>
              <a:t>2*</a:t>
            </a:r>
            <a:r>
              <a:rPr lang="en-US" dirty="0"/>
              <a:t>: INE-Instituto Nacional de </a:t>
            </a:r>
            <a:r>
              <a:rPr lang="en-US" dirty="0" err="1"/>
              <a:t>Estadística</a:t>
            </a:r>
            <a:r>
              <a:rPr lang="en-US" dirty="0"/>
              <a:t>. (2025, </a:t>
            </a:r>
            <a:r>
              <a:rPr lang="en-US" dirty="0" err="1"/>
              <a:t>febrero</a:t>
            </a:r>
            <a:r>
              <a:rPr lang="en-US" dirty="0"/>
              <a:t> 19). </a:t>
            </a:r>
            <a:r>
              <a:rPr lang="en-US" i="1" dirty="0" err="1"/>
              <a:t>Estadística</a:t>
            </a:r>
            <a:r>
              <a:rPr lang="en-US" i="1" dirty="0"/>
              <a:t> de </a:t>
            </a:r>
            <a:r>
              <a:rPr lang="en-US" i="1" dirty="0" err="1"/>
              <a:t>Hipotecas</a:t>
            </a:r>
            <a:r>
              <a:rPr lang="en-US" i="1" dirty="0"/>
              <a:t> (H)</a:t>
            </a:r>
            <a:r>
              <a:rPr lang="en-US" dirty="0"/>
              <a:t>. INE. https://</a:t>
            </a:r>
            <a:r>
              <a:rPr lang="en-US" dirty="0" err="1"/>
              <a:t>www.ine.es</a:t>
            </a:r>
            <a:r>
              <a:rPr lang="en-US" dirty="0"/>
              <a:t>/</a:t>
            </a:r>
            <a:r>
              <a:rPr lang="en-US" dirty="0" err="1"/>
              <a:t>dyngs</a:t>
            </a:r>
            <a:r>
              <a:rPr lang="en-US" dirty="0"/>
              <a:t>/Prensa/H1224.htm</a:t>
            </a:r>
          </a:p>
          <a:p>
            <a:r>
              <a:rPr lang="en-US" u="sng" dirty="0"/>
              <a:t>3*</a:t>
            </a:r>
            <a:r>
              <a:rPr lang="en-US" dirty="0"/>
              <a:t>: </a:t>
            </a:r>
            <a:r>
              <a:rPr lang="en-US" i="1" dirty="0"/>
              <a:t>Las </a:t>
            </a:r>
            <a:r>
              <a:rPr lang="en-US" i="1" dirty="0" err="1"/>
              <a:t>tendencias</a:t>
            </a:r>
            <a:r>
              <a:rPr lang="en-US" i="1" dirty="0"/>
              <a:t> </a:t>
            </a:r>
            <a:r>
              <a:rPr lang="en-US" i="1" dirty="0" err="1"/>
              <a:t>que</a:t>
            </a:r>
            <a:r>
              <a:rPr lang="en-US" i="1" dirty="0"/>
              <a:t> </a:t>
            </a:r>
            <a:r>
              <a:rPr lang="en-US" i="1" dirty="0" err="1"/>
              <a:t>marcan</a:t>
            </a:r>
            <a:r>
              <a:rPr lang="en-US" i="1" dirty="0"/>
              <a:t> la </a:t>
            </a:r>
            <a:r>
              <a:rPr lang="en-US" i="1" dirty="0" err="1"/>
              <a:t>inversión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España</a:t>
            </a:r>
            <a:r>
              <a:rPr lang="en-US" dirty="0"/>
              <a:t>. (s/f). BlackRock. </a:t>
            </a:r>
            <a:r>
              <a:rPr lang="en-US" dirty="0" err="1"/>
              <a:t>Recuperado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4 de </a:t>
            </a:r>
            <a:r>
              <a:rPr lang="en-US" dirty="0" err="1"/>
              <a:t>octubre</a:t>
            </a:r>
            <a:r>
              <a:rPr lang="en-US" dirty="0"/>
              <a:t> de 2025, de https://</a:t>
            </a:r>
            <a:r>
              <a:rPr lang="en-US" dirty="0" err="1"/>
              <a:t>www.blackrock.com</a:t>
            </a:r>
            <a:r>
              <a:rPr lang="en-US" dirty="0"/>
              <a:t>/es/</a:t>
            </a:r>
            <a:r>
              <a:rPr lang="en-US" dirty="0" err="1"/>
              <a:t>profesionales</a:t>
            </a:r>
            <a:r>
              <a:rPr lang="en-US" dirty="0"/>
              <a:t>/ideas-de-inversion/people-and-money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910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536593"/>
            <a:ext cx="4112892" cy="19208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sz="4400" dirty="0" err="1"/>
              <a:t>Preguntas</a:t>
            </a:r>
            <a:r>
              <a:rPr sz="4400" dirty="0"/>
              <a:t> y</a:t>
            </a:r>
            <a:br>
              <a:rPr lang="en-US" sz="4400" dirty="0"/>
            </a:br>
            <a:r>
              <a:rPr sz="4400" dirty="0" err="1"/>
              <a:t>Respuestas</a:t>
            </a:r>
            <a:endParaRPr sz="4400" dirty="0"/>
          </a:p>
        </p:txBody>
      </p:sp>
      <p:pic>
        <p:nvPicPr>
          <p:cNvPr id="7" name="Content Placeholder 6" descr="Questions with solid fill">
            <a:extLst>
              <a:ext uri="{FF2B5EF4-FFF2-40B4-BE49-F238E27FC236}">
                <a16:creationId xmlns:a16="http://schemas.microsoft.com/office/drawing/2014/main" id="{380116FE-D511-BA64-2D2F-0BB2831CA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6511" y="2843214"/>
            <a:ext cx="3829049" cy="382904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808056"/>
            <a:ext cx="4738940" cy="620693"/>
          </a:xfrm>
        </p:spPr>
        <p:txBody>
          <a:bodyPr>
            <a:noAutofit/>
          </a:bodyPr>
          <a:lstStyle/>
          <a:p>
            <a:r>
              <a:rPr sz="3200" u="sng" dirty="0" err="1"/>
              <a:t>Objetivos</a:t>
            </a:r>
            <a:r>
              <a:rPr sz="3200" u="sng" dirty="0"/>
              <a:t> del Proyecto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350" y="1666682"/>
            <a:ext cx="6674865" cy="1007649"/>
          </a:xfrm>
          <a:noFill/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sz="2800" dirty="0"/>
              <a:t>- </a:t>
            </a:r>
            <a:r>
              <a:rPr lang="en-US" sz="2800" dirty="0" err="1"/>
              <a:t>Objetivo</a:t>
            </a:r>
            <a:r>
              <a:rPr lang="en-US" sz="2800" dirty="0"/>
              <a:t> principal:</a:t>
            </a:r>
          </a:p>
          <a:p>
            <a:pPr marL="0" indent="0">
              <a:buNone/>
            </a:pPr>
            <a:r>
              <a:rPr sz="2100" dirty="0" err="1"/>
              <a:t>Mejorar</a:t>
            </a:r>
            <a:r>
              <a:rPr sz="2100" dirty="0"/>
              <a:t> </a:t>
            </a:r>
            <a:r>
              <a:rPr lang="en-US" sz="2100" dirty="0"/>
              <a:t>la </a:t>
            </a:r>
            <a:r>
              <a:rPr sz="2100" dirty="0" err="1"/>
              <a:t>rentabilidad</a:t>
            </a:r>
            <a:r>
              <a:rPr sz="2100" dirty="0"/>
              <a:t> y </a:t>
            </a:r>
            <a:r>
              <a:rPr lang="en-US" sz="2100" dirty="0" err="1"/>
              <a:t>el</a:t>
            </a:r>
            <a:r>
              <a:rPr lang="en-US" sz="2100" dirty="0"/>
              <a:t> </a:t>
            </a:r>
            <a:r>
              <a:rPr sz="2100" dirty="0" err="1"/>
              <a:t>conocimiento</a:t>
            </a:r>
            <a:r>
              <a:rPr sz="2100" dirty="0"/>
              <a:t> de </a:t>
            </a:r>
            <a:r>
              <a:rPr lang="en-US" sz="2100" dirty="0" err="1"/>
              <a:t>nuestros</a:t>
            </a:r>
            <a:r>
              <a:rPr lang="en-US" sz="2100" dirty="0"/>
              <a:t> </a:t>
            </a:r>
            <a:r>
              <a:rPr sz="2100" dirty="0" err="1"/>
              <a:t>client</a:t>
            </a:r>
            <a:r>
              <a:rPr lang="en-US" sz="2100" dirty="0" err="1"/>
              <a:t>es</a:t>
            </a:r>
            <a:r>
              <a:rPr lang="en-US" sz="2100" dirty="0"/>
              <a:t>.</a:t>
            </a:r>
            <a:endParaRPr sz="2100" dirty="0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2CA7CAB7-EEBF-9180-F237-90995162E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425206"/>
              </p:ext>
            </p:extLst>
          </p:nvPr>
        </p:nvGraphicFramePr>
        <p:xfrm>
          <a:off x="1657350" y="3635356"/>
          <a:ext cx="5943600" cy="241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707AD6-CA61-251F-67F7-F672B5E10646}"/>
              </a:ext>
            </a:extLst>
          </p:cNvPr>
          <p:cNvSpPr txBox="1"/>
          <p:nvPr/>
        </p:nvSpPr>
        <p:spPr>
          <a:xfrm>
            <a:off x="1657350" y="2967335"/>
            <a:ext cx="203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- </a:t>
            </a:r>
            <a:r>
              <a:rPr lang="en-US" sz="2200" dirty="0" err="1"/>
              <a:t>Subobjetivos</a:t>
            </a:r>
            <a:r>
              <a:rPr lang="en-US" sz="2200" dirty="0"/>
              <a:t>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C4AE1F-B504-8F49-8E51-9423F0344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5BC4AE1F-B504-8F49-8E51-9423F0344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1DD065-C897-4243-B95F-050B7404C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7D1DD065-C897-4243-B95F-050B7404C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CD9708-5B7A-4E44-8ACD-A755C7043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AECD9708-5B7A-4E44-8ACD-A755C7043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535780-ACFC-C842-866C-19D650EB46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48535780-ACFC-C842-866C-19D650EB46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E75785-6B7A-694D-BAC3-03783F9EC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C7E75785-6B7A-694D-BAC3-03783F9EC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C0667B-59D5-E043-8E5A-354AC81EC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8FC0667B-59D5-E043-8E5A-354AC81EC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672D19-02FA-7E41-82EC-126CC4563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7B672D19-02FA-7E41-82EC-126CC4563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Sub>
          <a:bldDgm bld="one"/>
        </p:bldSub>
      </p:bldGraphic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9C732-6BA9-BF2C-1D01-7AA0DEED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3885F13-793A-495D-BA2B-0F4570AD1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752DAF3-DBE0-46F2-98F0-8413B0422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C958BEF-C417-4034-A07A-4FC9FD946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FD1765F-44EA-48C7-8AB7-1ED4F6FBC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F7857D-E98E-495B-B8A4-3FC6B1D4C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BA3E57-5CD6-4B46-9194-26E82DA38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383ED-ED19-BC34-1CC1-312A9DF8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79" y="884765"/>
            <a:ext cx="2720078" cy="571499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err="1"/>
              <a:t>Metodología</a:t>
            </a:r>
            <a:endParaRPr lang="en-US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E6D9D-50D3-6457-BEAB-FE4600E5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152" y="1557338"/>
            <a:ext cx="4433583" cy="449260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 Cleaning &amp; </a:t>
            </a:r>
            <a:r>
              <a:rPr lang="en-US" dirty="0" err="1"/>
              <a:t>Preprocesamiento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EDA (Exploratory Data Analysis)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Visualización</a:t>
            </a:r>
            <a:r>
              <a:rPr lang="en-US" dirty="0"/>
              <a:t> de KPIs </a:t>
            </a:r>
            <a:r>
              <a:rPr lang="en-US" dirty="0" err="1"/>
              <a:t>en</a:t>
            </a:r>
            <a:r>
              <a:rPr lang="en-US" dirty="0"/>
              <a:t> Power BI</a:t>
            </a:r>
          </a:p>
          <a:p>
            <a:pPr>
              <a:lnSpc>
                <a:spcPct val="110000"/>
              </a:lnSpc>
            </a:pPr>
            <a:r>
              <a:rPr lang="en-US" dirty="0"/>
              <a:t>Feature Engineering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Modelado</a:t>
            </a:r>
            <a:r>
              <a:rPr lang="en-US" dirty="0"/>
              <a:t> ML (</a:t>
            </a:r>
            <a:r>
              <a:rPr lang="en-US" dirty="0" err="1"/>
              <a:t>clasificación</a:t>
            </a:r>
            <a:r>
              <a:rPr lang="en-US" dirty="0"/>
              <a:t>, clustering)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Evaluación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Orientación</a:t>
            </a:r>
            <a:r>
              <a:rPr lang="en-US" dirty="0"/>
              <a:t> a </a:t>
            </a:r>
            <a:r>
              <a:rPr lang="en-US" dirty="0" err="1"/>
              <a:t>negocio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endParaRPr lang="en-US" dirty="0"/>
          </a:p>
        </p:txBody>
      </p:sp>
      <p:pic>
        <p:nvPicPr>
          <p:cNvPr id="5" name="Picture 4" descr="Laptop computer covered in sticky notes">
            <a:extLst>
              <a:ext uri="{FF2B5EF4-FFF2-40B4-BE49-F238E27FC236}">
                <a16:creationId xmlns:a16="http://schemas.microsoft.com/office/drawing/2014/main" id="{1D6D103D-E4DC-1428-2256-AE5FB02400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79" t="-36591" r="16279" b="-36591"/>
          <a:stretch>
            <a:fillRect/>
          </a:stretch>
        </p:blipFill>
        <p:spPr>
          <a:xfrm>
            <a:off x="5715880" y="1456264"/>
            <a:ext cx="2651760" cy="4593680"/>
          </a:xfrm>
          <a:prstGeom prst="rect">
            <a:avLst/>
          </a:prstGeom>
          <a:ln>
            <a:noFill/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77E94FA-15D7-48DE-9ADF-C2B27A663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718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7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6" y="808056"/>
            <a:ext cx="5968748" cy="1077229"/>
          </a:xfrm>
        </p:spPr>
        <p:txBody>
          <a:bodyPr>
            <a:normAutofit/>
          </a:bodyPr>
          <a:lstStyle/>
          <a:p>
            <a:pPr algn="l"/>
            <a:r>
              <a:rPr sz="3200" u="sng" dirty="0"/>
              <a:t>Dashboard de Ventas</a:t>
            </a:r>
            <a:endParaRPr lang="en-US" sz="3200" u="s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F4254D-9BC4-6E5A-37CA-7C0451366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557962"/>
              </p:ext>
            </p:extLst>
          </p:nvPr>
        </p:nvGraphicFramePr>
        <p:xfrm>
          <a:off x="1216396" y="1743075"/>
          <a:ext cx="6711208" cy="3991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7E5116-0AF5-1F42-9BE1-BF3E95D59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A7E5116-0AF5-1F42-9BE1-BF3E95D59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004782-A2F6-1844-9191-4A01294F8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0004782-A2F6-1844-9191-4A01294F8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32F971-9904-3342-91F6-3FF2C16C79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D32F971-9904-3342-91F6-3FF2C16C79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7F57BA-0130-0F42-B615-2B8A93C537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627F57BA-0130-0F42-B615-2B8A93C537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DAFCA2C5-9942-2ACA-6EC9-9D0DF7874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482" y="971621"/>
            <a:ext cx="8321040" cy="4695444"/>
          </a:xfrm>
        </p:spPr>
      </p:pic>
    </p:spTree>
    <p:extLst>
      <p:ext uri="{BB962C8B-B14F-4D97-AF65-F5344CB8AC3E}">
        <p14:creationId xmlns:p14="http://schemas.microsoft.com/office/powerpoint/2010/main" val="2209260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5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8910B-EBE6-1450-4CE0-48052D87C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A696D52-2722-F9F4-1F8E-E80AB71A9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39162A-761C-6E10-2FAC-9FA46DBE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A31D81-5660-C11B-D1D5-187ACDFC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E573BC-2E7F-5F4E-A998-3467DABC0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D35E22-EAF7-85D5-0EFE-C8712CB60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A20274-4696-F886-9C5A-7808A530A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0D61E8-C1CB-ED00-20BE-5087F472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D23A207-2EAB-3267-6121-4F659C88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75744B7-9E2F-DEC3-E12F-7A327A38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32D23A2A-33F7-D110-6155-EBE33FC98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199" y="983223"/>
            <a:ext cx="8348472" cy="4707116"/>
          </a:xfrm>
        </p:spPr>
      </p:pic>
    </p:spTree>
    <p:extLst>
      <p:ext uri="{BB962C8B-B14F-4D97-AF65-F5344CB8AC3E}">
        <p14:creationId xmlns:p14="http://schemas.microsoft.com/office/powerpoint/2010/main" val="1440087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F115E-2335-CDC3-DC6A-F588172CB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7F2696E-3F09-5AB2-3937-DB033445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D0A6B-8368-28EE-CA75-A86878DE2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BF12F3-A91F-877E-0CD8-76E56AE78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4DF4AB-EA6D-D8BB-E077-23837E6D0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7F5767-4F00-434C-FE70-E1A78B6D1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11CCA1-1290-D53E-B1F2-6C8F210B2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5922D8-F025-FCDD-D34F-AB73163CF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8613D7D-E73C-0A6D-2CBD-769165B09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77049C-2392-9B2C-2FCA-7359B4264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194D3-5F3D-435F-15B8-19744A310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97998" y="874250"/>
            <a:ext cx="8346403" cy="49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3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0D2A7-E32B-74F1-5967-ED8566A6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7BA61B4-EF04-544D-F60C-8BC6015B1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2105202"/>
            <a:ext cx="7020154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A4F8ED-DCE5-1A45-571D-A4C4C6C79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230ACCA-56F4-307F-72F8-D4178ACD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6DE77D-53D1-6278-9948-860236C6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DCCE42-702E-2C8E-5E33-55BD96D41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F4D36C-895C-C3D7-7B13-F6734F5F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51DC91-8824-7444-D0D6-920883B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DB52CD3-EBF8-60D8-491B-2CE2D891F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" y="0"/>
            <a:ext cx="9142400" cy="6858000"/>
          </a:xfrm>
          <a:prstGeom prst="rect">
            <a:avLst/>
          </a:prstGeom>
          <a:solidFill>
            <a:srgbClr val="3B4E53"/>
          </a:solidFill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3F3BD8-C533-CA71-B6C8-23E24356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C8EFE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E7FC68-C5AA-9D37-36BA-6C2E11DA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74904" y="885825"/>
            <a:ext cx="8403336" cy="4930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1FC78-26B5-29FC-9EE9-99A36209AC97}"/>
              </a:ext>
            </a:extLst>
          </p:cNvPr>
          <p:cNvSpPr txBox="1"/>
          <p:nvPr/>
        </p:nvSpPr>
        <p:spPr>
          <a:xfrm>
            <a:off x="365760" y="1724627"/>
            <a:ext cx="1210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cs typeface="Al Bayan Plain" pitchFamily="2" charset="-78"/>
              </a:rPr>
              <a:t>Ventas </a:t>
            </a:r>
            <a:r>
              <a:rPr lang="en-US" sz="800" dirty="0" err="1">
                <a:solidFill>
                  <a:schemeClr val="bg1"/>
                </a:solidFill>
                <a:cs typeface="Al Bayan Plain" pitchFamily="2" charset="-78"/>
              </a:rPr>
              <a:t>por</a:t>
            </a:r>
            <a:r>
              <a:rPr lang="en-US" sz="800" dirty="0">
                <a:solidFill>
                  <a:schemeClr val="bg1"/>
                </a:solidFill>
                <a:cs typeface="Al Bayan Plain" pitchFamily="2" charset="-78"/>
              </a:rPr>
              <a:t> </a:t>
            </a:r>
            <a:r>
              <a:rPr lang="en-US" sz="800" dirty="0" err="1">
                <a:solidFill>
                  <a:schemeClr val="bg1"/>
                </a:solidFill>
                <a:cs typeface="Al Bayan Plain" pitchFamily="2" charset="-78"/>
              </a:rPr>
              <a:t>unidades</a:t>
            </a:r>
            <a:endParaRPr lang="en-US" sz="800" dirty="0">
              <a:solidFill>
                <a:schemeClr val="bg1"/>
              </a:solidFill>
              <a:cs typeface="Al Bayan Pla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937A8-9DB9-9C3F-008C-2049735854EB}"/>
              </a:ext>
            </a:extLst>
          </p:cNvPr>
          <p:cNvSpPr txBox="1"/>
          <p:nvPr/>
        </p:nvSpPr>
        <p:spPr>
          <a:xfrm>
            <a:off x="8049611" y="1734300"/>
            <a:ext cx="736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cs typeface="Al Bayan Plain" pitchFamily="2" charset="-78"/>
              </a:rPr>
              <a:t>Beneficios</a:t>
            </a:r>
            <a:endParaRPr lang="en-US" sz="800" dirty="0">
              <a:solidFill>
                <a:schemeClr val="bg1"/>
              </a:solidFill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3966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13401</TotalTime>
  <Words>2023</Words>
  <Application>Microsoft Macintosh PowerPoint</Application>
  <PresentationFormat>On-screen Show (4:3)</PresentationFormat>
  <Paragraphs>286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 Bayan Plain</vt:lpstr>
      <vt:lpstr>Al Bayan Plain</vt:lpstr>
      <vt:lpstr>Arial</vt:lpstr>
      <vt:lpstr>MS Shell Dlg 2</vt:lpstr>
      <vt:lpstr>Wingdings</vt:lpstr>
      <vt:lpstr>Wingdings 3</vt:lpstr>
      <vt:lpstr>Madison</vt:lpstr>
      <vt:lpstr>TFM – Caso easyMoney</vt:lpstr>
      <vt:lpstr>Introducción &amp; Contexto</vt:lpstr>
      <vt:lpstr>Objetivos del Proyecto</vt:lpstr>
      <vt:lpstr>Metodología</vt:lpstr>
      <vt:lpstr>Dashboard de Ventas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Propensión a compra</vt:lpstr>
      <vt:lpstr>Productos más rentables</vt:lpstr>
      <vt:lpstr>Modelo y evaluación</vt:lpstr>
      <vt:lpstr>Segmentación de Clientes</vt:lpstr>
      <vt:lpstr>Clústers más rentables</vt:lpstr>
      <vt:lpstr>Clústers menos activos</vt:lpstr>
      <vt:lpstr>Caso de Uso</vt:lpstr>
      <vt:lpstr>Estrategia de Campañas</vt:lpstr>
      <vt:lpstr>Estrategia de Campañas (detallado)</vt:lpstr>
      <vt:lpstr>Caso de Uso: Plan de Pensiones</vt:lpstr>
      <vt:lpstr>Caso de Uso: Depósito a Corto Plazo</vt:lpstr>
      <vt:lpstr>Caso de Uso: Depósito a Largo Plazo</vt:lpstr>
      <vt:lpstr>Otras campañas a considerar</vt:lpstr>
      <vt:lpstr>Conclusiones finales</vt:lpstr>
      <vt:lpstr>Bibliografía</vt:lpstr>
      <vt:lpstr>Preguntas y Respuestas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Eric Huete</cp:lastModifiedBy>
  <cp:revision>44</cp:revision>
  <dcterms:created xsi:type="dcterms:W3CDTF">2013-01-27T09:14:16Z</dcterms:created>
  <dcterms:modified xsi:type="dcterms:W3CDTF">2025-10-05T16:03:16Z</dcterms:modified>
  <cp:category/>
</cp:coreProperties>
</file>